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101_44C77538.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8" r:id="rId2"/>
    <p:sldMasterId id="2147483682" r:id="rId3"/>
  </p:sldMasterIdLst>
  <p:notesMasterIdLst>
    <p:notesMasterId r:id="rId57"/>
  </p:notesMasterIdLst>
  <p:handoutMasterIdLst>
    <p:handoutMasterId r:id="rId58"/>
  </p:handoutMasterIdLst>
  <p:sldIdLst>
    <p:sldId id="256" r:id="rId4"/>
    <p:sldId id="365" r:id="rId5"/>
    <p:sldId id="349" r:id="rId6"/>
    <p:sldId id="366" r:id="rId7"/>
    <p:sldId id="367" r:id="rId8"/>
    <p:sldId id="390" r:id="rId9"/>
    <p:sldId id="391" r:id="rId10"/>
    <p:sldId id="355" r:id="rId11"/>
    <p:sldId id="392" r:id="rId12"/>
    <p:sldId id="393" r:id="rId13"/>
    <p:sldId id="420" r:id="rId14"/>
    <p:sldId id="353" r:id="rId15"/>
    <p:sldId id="361" r:id="rId16"/>
    <p:sldId id="375" r:id="rId17"/>
    <p:sldId id="394" r:id="rId18"/>
    <p:sldId id="395" r:id="rId19"/>
    <p:sldId id="396" r:id="rId20"/>
    <p:sldId id="364" r:id="rId21"/>
    <p:sldId id="397" r:id="rId22"/>
    <p:sldId id="370" r:id="rId23"/>
    <p:sldId id="398" r:id="rId24"/>
    <p:sldId id="399" r:id="rId25"/>
    <p:sldId id="401" r:id="rId26"/>
    <p:sldId id="400" r:id="rId27"/>
    <p:sldId id="402" r:id="rId28"/>
    <p:sldId id="403" r:id="rId29"/>
    <p:sldId id="386" r:id="rId30"/>
    <p:sldId id="404" r:id="rId31"/>
    <p:sldId id="405" r:id="rId32"/>
    <p:sldId id="406" r:id="rId33"/>
    <p:sldId id="407" r:id="rId34"/>
    <p:sldId id="408" r:id="rId35"/>
    <p:sldId id="409" r:id="rId36"/>
    <p:sldId id="410" r:id="rId37"/>
    <p:sldId id="382" r:id="rId38"/>
    <p:sldId id="411" r:id="rId39"/>
    <p:sldId id="389" r:id="rId40"/>
    <p:sldId id="412" r:id="rId41"/>
    <p:sldId id="413" r:id="rId42"/>
    <p:sldId id="414" r:id="rId43"/>
    <p:sldId id="415" r:id="rId44"/>
    <p:sldId id="383" r:id="rId45"/>
    <p:sldId id="416" r:id="rId46"/>
    <p:sldId id="384" r:id="rId47"/>
    <p:sldId id="387" r:id="rId48"/>
    <p:sldId id="417" r:id="rId49"/>
    <p:sldId id="385" r:id="rId50"/>
    <p:sldId id="418" r:id="rId51"/>
    <p:sldId id="421" r:id="rId52"/>
    <p:sldId id="357" r:id="rId53"/>
    <p:sldId id="348" r:id="rId54"/>
    <p:sldId id="263" r:id="rId55"/>
    <p:sldId id="25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06546-9DD9-0023-DDD8-EC4F2CAE1FF9}" name="Thomas, Elizabeth" initials="ET" userId="S::ethomas@doe.nj.gov::ecf9b76d-2424-407e-a49b-ad172b417e8c" providerId="AD"/>
  <p188:author id="{CFF058C5-D2A9-52BC-B43A-C310050936A7}" name="Harding, Melanie" initials="MH" userId="S::mharding@doe.nj.gov::09b66f8a-5ee1-479b-b26a-15efba68780a" providerId="AD"/>
  <p188:author id="{65E37EE9-0484-6150-813E-DD7F85BBB803}" name="Specht, Dorothea" initials="SD" userId="S::dspecht@doe.nj.gov::c7adc3ad-3650-425b-8fa9-fe35462436c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CFD5EA"/>
    <a:srgbClr val="4472C4"/>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FECC8-3DCE-4952-969D-FEF91CDF0999}" v="8006" dt="2025-05-30T18:40:57.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ding, Melanie" userId="09b66f8a-5ee1-479b-b26a-15efba68780a" providerId="ADAL" clId="{3410AAA0-8897-4A74-9F6F-68B0DC8F1522}"/>
    <pc:docChg chg="custSel modSld">
      <pc:chgData name="Harding, Melanie" userId="09b66f8a-5ee1-479b-b26a-15efba68780a" providerId="ADAL" clId="{3410AAA0-8897-4A74-9F6F-68B0DC8F1522}" dt="2025-05-30T15:39:39.640" v="3767"/>
      <pc:docMkLst>
        <pc:docMk/>
      </pc:docMkLst>
      <pc:sldChg chg="modSp mod">
        <pc:chgData name="Harding, Melanie" userId="09b66f8a-5ee1-479b-b26a-15efba68780a" providerId="ADAL" clId="{3410AAA0-8897-4A74-9F6F-68B0DC8F1522}" dt="2025-05-29T14:45:56.220" v="3634" actId="962"/>
        <pc:sldMkLst>
          <pc:docMk/>
          <pc:sldMk cId="396209741" sldId="351"/>
        </pc:sldMkLst>
      </pc:sldChg>
      <pc:sldChg chg="modSp">
        <pc:chgData name="Harding, Melanie" userId="09b66f8a-5ee1-479b-b26a-15efba68780a" providerId="ADAL" clId="{3410AAA0-8897-4A74-9F6F-68B0DC8F1522}" dt="2025-05-29T14:50:07.637" v="3668" actId="962"/>
        <pc:sldMkLst>
          <pc:docMk/>
          <pc:sldMk cId="1340091531" sldId="352"/>
        </pc:sldMkLst>
      </pc:sldChg>
      <pc:sldChg chg="modSp mod">
        <pc:chgData name="Harding, Melanie" userId="09b66f8a-5ee1-479b-b26a-15efba68780a" providerId="ADAL" clId="{3410AAA0-8897-4A74-9F6F-68B0DC8F1522}" dt="2025-05-29T14:44:57.386" v="3629" actId="962"/>
        <pc:sldMkLst>
          <pc:docMk/>
          <pc:sldMk cId="1352412292" sldId="353"/>
        </pc:sldMkLst>
        <pc:picChg chg="mod">
          <ac:chgData name="Harding, Melanie" userId="09b66f8a-5ee1-479b-b26a-15efba68780a" providerId="ADAL" clId="{3410AAA0-8897-4A74-9F6F-68B0DC8F1522}" dt="2025-05-29T14:44:57.386" v="3629" actId="962"/>
          <ac:picMkLst>
            <pc:docMk/>
            <pc:sldMk cId="1352412292" sldId="353"/>
            <ac:picMk id="5" creationId="{3DE2D3B3-9CD6-D198-C17A-BF26FC9505AA}"/>
          </ac:picMkLst>
        </pc:picChg>
      </pc:sldChg>
      <pc:sldChg chg="modSp mod">
        <pc:chgData name="Harding, Melanie" userId="09b66f8a-5ee1-479b-b26a-15efba68780a" providerId="ADAL" clId="{3410AAA0-8897-4A74-9F6F-68B0DC8F1522}" dt="2025-05-29T14:59:44.928" v="3734" actId="13244"/>
        <pc:sldMkLst>
          <pc:docMk/>
          <pc:sldMk cId="1327931066" sldId="354"/>
        </pc:sldMkLst>
      </pc:sldChg>
      <pc:sldChg chg="modSp">
        <pc:chgData name="Harding, Melanie" userId="09b66f8a-5ee1-479b-b26a-15efba68780a" providerId="ADAL" clId="{3410AAA0-8897-4A74-9F6F-68B0DC8F1522}" dt="2025-05-29T14:47:10.075" v="3650" actId="962"/>
        <pc:sldMkLst>
          <pc:docMk/>
          <pc:sldMk cId="3021660831" sldId="356"/>
        </pc:sldMkLst>
      </pc:sldChg>
      <pc:sldChg chg="modSp">
        <pc:chgData name="Harding, Melanie" userId="09b66f8a-5ee1-479b-b26a-15efba68780a" providerId="ADAL" clId="{3410AAA0-8897-4A74-9F6F-68B0DC8F1522}" dt="2025-05-29T14:43:28.711" v="3622" actId="962"/>
        <pc:sldMkLst>
          <pc:docMk/>
          <pc:sldMk cId="2418937362" sldId="358"/>
        </pc:sldMkLst>
      </pc:sldChg>
      <pc:sldChg chg="modSp mod">
        <pc:chgData name="Harding, Melanie" userId="09b66f8a-5ee1-479b-b26a-15efba68780a" providerId="ADAL" clId="{3410AAA0-8897-4A74-9F6F-68B0DC8F1522}" dt="2025-05-29T14:52:49.001" v="3703" actId="13244"/>
        <pc:sldMkLst>
          <pc:docMk/>
          <pc:sldMk cId="4067843787" sldId="362"/>
        </pc:sldMkLst>
      </pc:sldChg>
      <pc:sldChg chg="modSp mod">
        <pc:chgData name="Harding, Melanie" userId="09b66f8a-5ee1-479b-b26a-15efba68780a" providerId="ADAL" clId="{3410AAA0-8897-4A74-9F6F-68B0DC8F1522}" dt="2025-05-29T14:54:28.189" v="3718" actId="13244"/>
        <pc:sldMkLst>
          <pc:docMk/>
          <pc:sldMk cId="1072901594" sldId="363"/>
        </pc:sldMkLst>
      </pc:sldChg>
      <pc:sldChg chg="modSp mod">
        <pc:chgData name="Harding, Melanie" userId="09b66f8a-5ee1-479b-b26a-15efba68780a" providerId="ADAL" clId="{3410AAA0-8897-4A74-9F6F-68B0DC8F1522}" dt="2025-05-29T14:21:41.395" v="720" actId="962"/>
        <pc:sldMkLst>
          <pc:docMk/>
          <pc:sldMk cId="1180535979" sldId="364"/>
        </pc:sldMkLst>
        <pc:picChg chg="mod">
          <ac:chgData name="Harding, Melanie" userId="09b66f8a-5ee1-479b-b26a-15efba68780a" providerId="ADAL" clId="{3410AAA0-8897-4A74-9F6F-68B0DC8F1522}" dt="2025-05-29T14:21:41.395" v="720" actId="962"/>
          <ac:picMkLst>
            <pc:docMk/>
            <pc:sldMk cId="1180535979" sldId="364"/>
            <ac:picMk id="6" creationId="{B56AC8C2-133F-651E-FD1B-CA3234B17C98}"/>
          </ac:picMkLst>
        </pc:picChg>
      </pc:sldChg>
      <pc:sldChg chg="modSp mod">
        <pc:chgData name="Harding, Melanie" userId="09b66f8a-5ee1-479b-b26a-15efba68780a" providerId="ADAL" clId="{3410AAA0-8897-4A74-9F6F-68B0DC8F1522}" dt="2025-05-29T14:38:50.858" v="3598" actId="962"/>
        <pc:sldMkLst>
          <pc:docMk/>
          <pc:sldMk cId="3760687012" sldId="365"/>
        </pc:sldMkLst>
        <pc:picChg chg="mod">
          <ac:chgData name="Harding, Melanie" userId="09b66f8a-5ee1-479b-b26a-15efba68780a" providerId="ADAL" clId="{3410AAA0-8897-4A74-9F6F-68B0DC8F1522}" dt="2025-05-29T14:38:50.858" v="3598" actId="962"/>
          <ac:picMkLst>
            <pc:docMk/>
            <pc:sldMk cId="3760687012" sldId="365"/>
            <ac:picMk id="15" creationId="{08A9C175-D537-47B5-2A8A-D6A662F9B095}"/>
          </ac:picMkLst>
        </pc:picChg>
      </pc:sldChg>
      <pc:sldChg chg="modSp">
        <pc:chgData name="Harding, Melanie" userId="09b66f8a-5ee1-479b-b26a-15efba68780a" providerId="ADAL" clId="{3410AAA0-8897-4A74-9F6F-68B0DC8F1522}" dt="2025-05-29T14:18:45.407" v="1" actId="962"/>
        <pc:sldMkLst>
          <pc:docMk/>
          <pc:sldMk cId="249441503" sldId="367"/>
        </pc:sldMkLst>
        <pc:spChg chg="mod">
          <ac:chgData name="Harding, Melanie" userId="09b66f8a-5ee1-479b-b26a-15efba68780a" providerId="ADAL" clId="{3410AAA0-8897-4A74-9F6F-68B0DC8F1522}" dt="2025-05-29T14:18:45.407" v="1" actId="962"/>
          <ac:spMkLst>
            <pc:docMk/>
            <pc:sldMk cId="249441503" sldId="367"/>
            <ac:spMk id="3" creationId="{347836DF-172E-344A-C126-5AEE64F1B626}"/>
          </ac:spMkLst>
        </pc:spChg>
      </pc:sldChg>
      <pc:sldChg chg="modSp mod">
        <pc:chgData name="Harding, Melanie" userId="09b66f8a-5ee1-479b-b26a-15efba68780a" providerId="ADAL" clId="{3410AAA0-8897-4A74-9F6F-68B0DC8F1522}" dt="2025-05-29T15:00:09.148" v="3736" actId="13244"/>
        <pc:sldMkLst>
          <pc:docMk/>
          <pc:sldMk cId="2633056746" sldId="368"/>
        </pc:sldMkLst>
      </pc:sldChg>
      <pc:sldChg chg="modSp mod">
        <pc:chgData name="Harding, Melanie" userId="09b66f8a-5ee1-479b-b26a-15efba68780a" providerId="ADAL" clId="{3410AAA0-8897-4A74-9F6F-68B0DC8F1522}" dt="2025-05-29T14:27:02.235" v="1856" actId="962"/>
        <pc:sldMkLst>
          <pc:docMk/>
          <pc:sldMk cId="552573712" sldId="369"/>
        </pc:sldMkLst>
      </pc:sldChg>
      <pc:sldChg chg="modSp mod">
        <pc:chgData name="Harding, Melanie" userId="09b66f8a-5ee1-479b-b26a-15efba68780a" providerId="ADAL" clId="{3410AAA0-8897-4A74-9F6F-68B0DC8F1522}" dt="2025-05-29T14:55:09.623" v="3720" actId="13244"/>
        <pc:sldMkLst>
          <pc:docMk/>
          <pc:sldMk cId="732988189" sldId="370"/>
        </pc:sldMkLst>
        <pc:spChg chg="ord">
          <ac:chgData name="Harding, Melanie" userId="09b66f8a-5ee1-479b-b26a-15efba68780a" providerId="ADAL" clId="{3410AAA0-8897-4A74-9F6F-68B0DC8F1522}" dt="2025-05-29T14:55:09.623" v="3720" actId="13244"/>
          <ac:spMkLst>
            <pc:docMk/>
            <pc:sldMk cId="732988189" sldId="370"/>
            <ac:spMk id="4" creationId="{843DCFA6-2612-F575-F885-4B794F014B14}"/>
          </ac:spMkLst>
        </pc:spChg>
      </pc:sldChg>
      <pc:sldChg chg="modSp mod">
        <pc:chgData name="Harding, Melanie" userId="09b66f8a-5ee1-479b-b26a-15efba68780a" providerId="ADAL" clId="{3410AAA0-8897-4A74-9F6F-68B0DC8F1522}" dt="2025-05-29T15:03:06.134" v="3753" actId="13244"/>
        <pc:sldMkLst>
          <pc:docMk/>
          <pc:sldMk cId="2448057490" sldId="371"/>
        </pc:sldMkLst>
      </pc:sldChg>
      <pc:sldChg chg="modSp mod">
        <pc:chgData name="Harding, Melanie" userId="09b66f8a-5ee1-479b-b26a-15efba68780a" providerId="ADAL" clId="{3410AAA0-8897-4A74-9F6F-68B0DC8F1522}" dt="2025-05-29T15:03:18.985" v="3754" actId="13244"/>
        <pc:sldMkLst>
          <pc:docMk/>
          <pc:sldMk cId="1108668866" sldId="372"/>
        </pc:sldMkLst>
      </pc:sldChg>
      <pc:sldChg chg="modSp mod">
        <pc:chgData name="Harding, Melanie" userId="09b66f8a-5ee1-479b-b26a-15efba68780a" providerId="ADAL" clId="{3410AAA0-8897-4A74-9F6F-68B0DC8F1522}" dt="2025-05-29T15:03:42.404" v="3758" actId="13244"/>
        <pc:sldMkLst>
          <pc:docMk/>
          <pc:sldMk cId="2550430363" sldId="373"/>
        </pc:sldMkLst>
      </pc:sldChg>
      <pc:sldChg chg="modSp mod">
        <pc:chgData name="Harding, Melanie" userId="09b66f8a-5ee1-479b-b26a-15efba68780a" providerId="ADAL" clId="{3410AAA0-8897-4A74-9F6F-68B0DC8F1522}" dt="2025-05-29T14:52:18.190" v="3701" actId="13244"/>
        <pc:sldMkLst>
          <pc:docMk/>
          <pc:sldMk cId="732331057" sldId="375"/>
        </pc:sldMkLst>
        <pc:spChg chg="ord">
          <ac:chgData name="Harding, Melanie" userId="09b66f8a-5ee1-479b-b26a-15efba68780a" providerId="ADAL" clId="{3410AAA0-8897-4A74-9F6F-68B0DC8F1522}" dt="2025-05-29T14:52:18.190" v="3701" actId="13244"/>
          <ac:spMkLst>
            <pc:docMk/>
            <pc:sldMk cId="732331057" sldId="375"/>
            <ac:spMk id="4" creationId="{3B4D1402-DA9B-88B3-73C5-7F1F6C590E18}"/>
          </ac:spMkLst>
        </pc:spChg>
        <pc:spChg chg="ord">
          <ac:chgData name="Harding, Melanie" userId="09b66f8a-5ee1-479b-b26a-15efba68780a" providerId="ADAL" clId="{3410AAA0-8897-4A74-9F6F-68B0DC8F1522}" dt="2025-05-29T14:52:15.336" v="3700" actId="13244"/>
          <ac:spMkLst>
            <pc:docMk/>
            <pc:sldMk cId="732331057" sldId="375"/>
            <ac:spMk id="13" creationId="{A1B6661F-2FF2-6572-0FF7-D325724A97B8}"/>
          </ac:spMkLst>
        </pc:spChg>
      </pc:sldChg>
      <pc:sldChg chg="modSp mod">
        <pc:chgData name="Harding, Melanie" userId="09b66f8a-5ee1-479b-b26a-15efba68780a" providerId="ADAL" clId="{3410AAA0-8897-4A74-9F6F-68B0DC8F1522}" dt="2025-05-29T14:54:48.103" v="3719" actId="13244"/>
        <pc:sldMkLst>
          <pc:docMk/>
          <pc:sldMk cId="948542538" sldId="376"/>
        </pc:sldMkLst>
      </pc:sldChg>
      <pc:sldChg chg="modSp mod">
        <pc:chgData name="Harding, Melanie" userId="09b66f8a-5ee1-479b-b26a-15efba68780a" providerId="ADAL" clId="{3410AAA0-8897-4A74-9F6F-68B0DC8F1522}" dt="2025-05-29T15:07:50.772" v="3766" actId="166"/>
        <pc:sldMkLst>
          <pc:docMk/>
          <pc:sldMk cId="765773833" sldId="377"/>
        </pc:sldMkLst>
      </pc:sldChg>
      <pc:sldChg chg="modSp mod">
        <pc:chgData name="Harding, Melanie" userId="09b66f8a-5ee1-479b-b26a-15efba68780a" providerId="ADAL" clId="{3410AAA0-8897-4A74-9F6F-68B0DC8F1522}" dt="2025-05-29T14:56:46.475" v="3722" actId="13244"/>
        <pc:sldMkLst>
          <pc:docMk/>
          <pc:sldMk cId="2052121843" sldId="378"/>
        </pc:sldMkLst>
      </pc:sldChg>
      <pc:sldChg chg="modSp mod">
        <pc:chgData name="Harding, Melanie" userId="09b66f8a-5ee1-479b-b26a-15efba68780a" providerId="ADAL" clId="{3410AAA0-8897-4A74-9F6F-68B0DC8F1522}" dt="2025-05-29T15:04:42.030" v="3759" actId="13244"/>
        <pc:sldMkLst>
          <pc:docMk/>
          <pc:sldMk cId="1367085730" sldId="379"/>
        </pc:sldMkLst>
      </pc:sldChg>
      <pc:sldChg chg="modSp mod">
        <pc:chgData name="Harding, Melanie" userId="09b66f8a-5ee1-479b-b26a-15efba68780a" providerId="ADAL" clId="{3410AAA0-8897-4A74-9F6F-68B0DC8F1522}" dt="2025-05-29T15:05:20.845" v="3761" actId="13244"/>
        <pc:sldMkLst>
          <pc:docMk/>
          <pc:sldMk cId="2842810099" sldId="380"/>
        </pc:sldMkLst>
      </pc:sldChg>
      <pc:sldChg chg="modSp mod">
        <pc:chgData name="Harding, Melanie" userId="09b66f8a-5ee1-479b-b26a-15efba68780a" providerId="ADAL" clId="{3410AAA0-8897-4A74-9F6F-68B0DC8F1522}" dt="2025-05-29T14:50:57.190" v="3686" actId="20577"/>
        <pc:sldMkLst>
          <pc:docMk/>
          <pc:sldMk cId="1998267619" sldId="381"/>
        </pc:sldMkLst>
      </pc:sldChg>
      <pc:sldChg chg="modSp mod">
        <pc:chgData name="Harding, Melanie" userId="09b66f8a-5ee1-479b-b26a-15efba68780a" providerId="ADAL" clId="{3410AAA0-8897-4A74-9F6F-68B0DC8F1522}" dt="2025-05-29T14:58:25.523" v="3726"/>
        <pc:sldMkLst>
          <pc:docMk/>
          <pc:sldMk cId="2089458033" sldId="382"/>
        </pc:sldMkLst>
        <pc:spChg chg="ord">
          <ac:chgData name="Harding, Melanie" userId="09b66f8a-5ee1-479b-b26a-15efba68780a" providerId="ADAL" clId="{3410AAA0-8897-4A74-9F6F-68B0DC8F1522}" dt="2025-05-29T14:58:25.523" v="3726"/>
          <ac:spMkLst>
            <pc:docMk/>
            <pc:sldMk cId="2089458033" sldId="382"/>
            <ac:spMk id="4" creationId="{ACC9AAA7-6FC6-E74C-064C-4FF2FCDBFFF8}"/>
          </ac:spMkLst>
        </pc:spChg>
        <pc:spChg chg="ord">
          <ac:chgData name="Harding, Melanie" userId="09b66f8a-5ee1-479b-b26a-15efba68780a" providerId="ADAL" clId="{3410AAA0-8897-4A74-9F6F-68B0DC8F1522}" dt="2025-05-29T14:57:37.981" v="3724" actId="13244"/>
          <ac:spMkLst>
            <pc:docMk/>
            <pc:sldMk cId="2089458033" sldId="382"/>
            <ac:spMk id="7" creationId="{D0FEDA4C-9936-2853-779F-10153A5C7AB1}"/>
          </ac:spMkLst>
        </pc:spChg>
        <pc:cxnChg chg="mod">
          <ac:chgData name="Harding, Melanie" userId="09b66f8a-5ee1-479b-b26a-15efba68780a" providerId="ADAL" clId="{3410AAA0-8897-4A74-9F6F-68B0DC8F1522}" dt="2025-05-29T14:50:15.753" v="3676" actId="962"/>
          <ac:cxnSpMkLst>
            <pc:docMk/>
            <pc:sldMk cId="2089458033" sldId="382"/>
            <ac:cxnSpMk id="6" creationId="{ED5E13DF-CB77-F565-F7E1-699668BFB8B0}"/>
          </ac:cxnSpMkLst>
        </pc:cxnChg>
      </pc:sldChg>
      <pc:sldChg chg="modSp mod">
        <pc:chgData name="Harding, Melanie" userId="09b66f8a-5ee1-479b-b26a-15efba68780a" providerId="ADAL" clId="{3410AAA0-8897-4A74-9F6F-68B0DC8F1522}" dt="2025-05-29T15:00:41.102" v="3740" actId="14100"/>
        <pc:sldMkLst>
          <pc:docMk/>
          <pc:sldMk cId="3951420271" sldId="383"/>
        </pc:sldMkLst>
        <pc:spChg chg="mod">
          <ac:chgData name="Harding, Melanie" userId="09b66f8a-5ee1-479b-b26a-15efba68780a" providerId="ADAL" clId="{3410AAA0-8897-4A74-9F6F-68B0DC8F1522}" dt="2025-05-29T14:51:24.393" v="3691" actId="255"/>
          <ac:spMkLst>
            <pc:docMk/>
            <pc:sldMk cId="3951420271" sldId="383"/>
            <ac:spMk id="2" creationId="{4196473A-D4A1-C541-0434-610920CE3816}"/>
          </ac:spMkLst>
        </pc:spChg>
        <pc:spChg chg="mod ord">
          <ac:chgData name="Harding, Melanie" userId="09b66f8a-5ee1-479b-b26a-15efba68780a" providerId="ADAL" clId="{3410AAA0-8897-4A74-9F6F-68B0DC8F1522}" dt="2025-05-29T15:00:41.102" v="3740" actId="14100"/>
          <ac:spMkLst>
            <pc:docMk/>
            <pc:sldMk cId="3951420271" sldId="383"/>
            <ac:spMk id="3" creationId="{B7DC9EED-CB1C-AB6A-17DC-06C285B3D8EC}"/>
          </ac:spMkLst>
        </pc:spChg>
        <pc:spChg chg="ord">
          <ac:chgData name="Harding, Melanie" userId="09b66f8a-5ee1-479b-b26a-15efba68780a" providerId="ADAL" clId="{3410AAA0-8897-4A74-9F6F-68B0DC8F1522}" dt="2025-05-29T15:00:35.473" v="3739" actId="13244"/>
          <ac:spMkLst>
            <pc:docMk/>
            <pc:sldMk cId="3951420271" sldId="383"/>
            <ac:spMk id="4" creationId="{2E5D78C1-BF9A-3A7A-BA99-262559754359}"/>
          </ac:spMkLst>
        </pc:spChg>
        <pc:picChg chg="mod">
          <ac:chgData name="Harding, Melanie" userId="09b66f8a-5ee1-479b-b26a-15efba68780a" providerId="ADAL" clId="{3410AAA0-8897-4A74-9F6F-68B0DC8F1522}" dt="2025-05-29T14:36:32.010" v="3175" actId="962"/>
          <ac:picMkLst>
            <pc:docMk/>
            <pc:sldMk cId="3951420271" sldId="383"/>
            <ac:picMk id="6" creationId="{422AE79D-5E0B-3625-63E2-9B4556428B3B}"/>
          </ac:picMkLst>
        </pc:picChg>
      </pc:sldChg>
      <pc:sldChg chg="modSp mod">
        <pc:chgData name="Harding, Melanie" userId="09b66f8a-5ee1-479b-b26a-15efba68780a" providerId="ADAL" clId="{3410AAA0-8897-4A74-9F6F-68B0DC8F1522}" dt="2025-05-29T15:01:19.762" v="3744" actId="13244"/>
        <pc:sldMkLst>
          <pc:docMk/>
          <pc:sldMk cId="4213530574" sldId="384"/>
        </pc:sldMkLst>
        <pc:spChg chg="mod">
          <ac:chgData name="Harding, Melanie" userId="09b66f8a-5ee1-479b-b26a-15efba68780a" providerId="ADAL" clId="{3410AAA0-8897-4A74-9F6F-68B0DC8F1522}" dt="2025-05-29T14:51:34.107" v="3695" actId="20577"/>
          <ac:spMkLst>
            <pc:docMk/>
            <pc:sldMk cId="4213530574" sldId="384"/>
            <ac:spMk id="2" creationId="{AFB046F2-3780-4E21-B244-77CB466CE8E4}"/>
          </ac:spMkLst>
        </pc:spChg>
        <pc:spChg chg="ord">
          <ac:chgData name="Harding, Melanie" userId="09b66f8a-5ee1-479b-b26a-15efba68780a" providerId="ADAL" clId="{3410AAA0-8897-4A74-9F6F-68B0DC8F1522}" dt="2025-05-29T15:00:50.049" v="3741" actId="13244"/>
          <ac:spMkLst>
            <pc:docMk/>
            <pc:sldMk cId="4213530574" sldId="384"/>
            <ac:spMk id="4" creationId="{B9C42ECF-FE87-9989-C616-59D4E7FE5F06}"/>
          </ac:spMkLst>
        </pc:spChg>
        <pc:picChg chg="mod">
          <ac:chgData name="Harding, Melanie" userId="09b66f8a-5ee1-479b-b26a-15efba68780a" providerId="ADAL" clId="{3410AAA0-8897-4A74-9F6F-68B0DC8F1522}" dt="2025-05-29T14:36:41.595" v="3179" actId="962"/>
          <ac:picMkLst>
            <pc:docMk/>
            <pc:sldMk cId="4213530574" sldId="384"/>
            <ac:picMk id="7" creationId="{2D98877C-356C-3B90-5C4C-3A5A2C9BCD83}"/>
          </ac:picMkLst>
        </pc:picChg>
        <pc:picChg chg="mod ord">
          <ac:chgData name="Harding, Melanie" userId="09b66f8a-5ee1-479b-b26a-15efba68780a" providerId="ADAL" clId="{3410AAA0-8897-4A74-9F6F-68B0DC8F1522}" dt="2025-05-29T15:01:19.762" v="3744" actId="13244"/>
          <ac:picMkLst>
            <pc:docMk/>
            <pc:sldMk cId="4213530574" sldId="384"/>
            <ac:picMk id="9" creationId="{7D513CA4-9D0A-85EE-B730-069802EB80E3}"/>
          </ac:picMkLst>
        </pc:picChg>
      </pc:sldChg>
      <pc:sldChg chg="modSp mod">
        <pc:chgData name="Harding, Melanie" userId="09b66f8a-5ee1-479b-b26a-15efba68780a" providerId="ADAL" clId="{3410AAA0-8897-4A74-9F6F-68B0DC8F1522}" dt="2025-05-29T15:02:12.851" v="3751" actId="13244"/>
        <pc:sldMkLst>
          <pc:docMk/>
          <pc:sldMk cId="3111085063" sldId="385"/>
        </pc:sldMkLst>
        <pc:spChg chg="mod">
          <ac:chgData name="Harding, Melanie" userId="09b66f8a-5ee1-479b-b26a-15efba68780a" providerId="ADAL" clId="{3410AAA0-8897-4A74-9F6F-68B0DC8F1522}" dt="2025-05-29T14:51:51.794" v="3699" actId="20577"/>
          <ac:spMkLst>
            <pc:docMk/>
            <pc:sldMk cId="3111085063" sldId="385"/>
            <ac:spMk id="2" creationId="{9E07CE21-D7BE-CCAD-5944-1E5AF9708132}"/>
          </ac:spMkLst>
        </pc:spChg>
        <pc:spChg chg="mod">
          <ac:chgData name="Harding, Melanie" userId="09b66f8a-5ee1-479b-b26a-15efba68780a" providerId="ADAL" clId="{3410AAA0-8897-4A74-9F6F-68B0DC8F1522}" dt="2025-05-29T15:02:08.056" v="3750" actId="27636"/>
          <ac:spMkLst>
            <pc:docMk/>
            <pc:sldMk cId="3111085063" sldId="385"/>
            <ac:spMk id="3" creationId="{A7D74AE7-DE06-1CF8-1179-26B1BFBA2437}"/>
          </ac:spMkLst>
        </pc:spChg>
        <pc:spChg chg="ord">
          <ac:chgData name="Harding, Melanie" userId="09b66f8a-5ee1-479b-b26a-15efba68780a" providerId="ADAL" clId="{3410AAA0-8897-4A74-9F6F-68B0DC8F1522}" dt="2025-05-29T15:01:58.366" v="3748" actId="13244"/>
          <ac:spMkLst>
            <pc:docMk/>
            <pc:sldMk cId="3111085063" sldId="385"/>
            <ac:spMk id="4" creationId="{D8851902-45C7-F294-4145-263C07947FB1}"/>
          </ac:spMkLst>
        </pc:spChg>
        <pc:picChg chg="mod">
          <ac:chgData name="Harding, Melanie" userId="09b66f8a-5ee1-479b-b26a-15efba68780a" providerId="ADAL" clId="{3410AAA0-8897-4A74-9F6F-68B0DC8F1522}" dt="2025-05-29T14:38:20.559" v="3593" actId="962"/>
          <ac:picMkLst>
            <pc:docMk/>
            <pc:sldMk cId="3111085063" sldId="385"/>
            <ac:picMk id="6" creationId="{127CE4A5-4FC1-EF37-0BB1-85C350A23E76}"/>
          </ac:picMkLst>
        </pc:picChg>
        <pc:picChg chg="mod ord">
          <ac:chgData name="Harding, Melanie" userId="09b66f8a-5ee1-479b-b26a-15efba68780a" providerId="ADAL" clId="{3410AAA0-8897-4A74-9F6F-68B0DC8F1522}" dt="2025-05-29T15:02:12.851" v="3751" actId="13244"/>
          <ac:picMkLst>
            <pc:docMk/>
            <pc:sldMk cId="3111085063" sldId="385"/>
            <ac:picMk id="8" creationId="{5A02690A-99EB-0CFB-03E9-E3E8D84FB840}"/>
          </ac:picMkLst>
        </pc:picChg>
      </pc:sldChg>
      <pc:sldChg chg="modSp mod">
        <pc:chgData name="Harding, Melanie" userId="09b66f8a-5ee1-479b-b26a-15efba68780a" providerId="ADAL" clId="{3410AAA0-8897-4A74-9F6F-68B0DC8F1522}" dt="2025-05-29T14:26:29.031" v="1810" actId="962"/>
        <pc:sldMkLst>
          <pc:docMk/>
          <pc:sldMk cId="2702708020" sldId="386"/>
        </pc:sldMkLst>
      </pc:sldChg>
      <pc:sldChg chg="modSp mod">
        <pc:chgData name="Harding, Melanie" userId="09b66f8a-5ee1-479b-b26a-15efba68780a" providerId="ADAL" clId="{3410AAA0-8897-4A74-9F6F-68B0DC8F1522}" dt="2025-05-29T15:01:40.323" v="3746" actId="13244"/>
        <pc:sldMkLst>
          <pc:docMk/>
          <pc:sldMk cId="1146305731" sldId="387"/>
        </pc:sldMkLst>
        <pc:spChg chg="mod">
          <ac:chgData name="Harding, Melanie" userId="09b66f8a-5ee1-479b-b26a-15efba68780a" providerId="ADAL" clId="{3410AAA0-8897-4A74-9F6F-68B0DC8F1522}" dt="2025-05-29T15:01:34.463" v="3745" actId="14100"/>
          <ac:spMkLst>
            <pc:docMk/>
            <pc:sldMk cId="1146305731" sldId="387"/>
            <ac:spMk id="3" creationId="{0EDB2374-6817-FAF3-95C1-D7527CE5A14B}"/>
          </ac:spMkLst>
        </pc:spChg>
        <pc:spChg chg="ord">
          <ac:chgData name="Harding, Melanie" userId="09b66f8a-5ee1-479b-b26a-15efba68780a" providerId="ADAL" clId="{3410AAA0-8897-4A74-9F6F-68B0DC8F1522}" dt="2025-05-29T15:01:40.323" v="3746" actId="13244"/>
          <ac:spMkLst>
            <pc:docMk/>
            <pc:sldMk cId="1146305731" sldId="387"/>
            <ac:spMk id="4" creationId="{3D36CBEF-D41B-2465-BFAB-2DA7518BAC86}"/>
          </ac:spMkLst>
        </pc:spChg>
        <pc:picChg chg="mod">
          <ac:chgData name="Harding, Melanie" userId="09b66f8a-5ee1-479b-b26a-15efba68780a" providerId="ADAL" clId="{3410AAA0-8897-4A74-9F6F-68B0DC8F1522}" dt="2025-05-29T14:37:37.266" v="3451" actId="962"/>
          <ac:picMkLst>
            <pc:docMk/>
            <pc:sldMk cId="1146305731" sldId="387"/>
            <ac:picMk id="8" creationId="{EFEBAF03-C36C-12CC-F205-7FB87C9FC268}"/>
          </ac:picMkLst>
        </pc:picChg>
      </pc:sldChg>
      <pc:sldChg chg="modSp mod">
        <pc:chgData name="Harding, Melanie" userId="09b66f8a-5ee1-479b-b26a-15efba68780a" providerId="ADAL" clId="{3410AAA0-8897-4A74-9F6F-68B0DC8F1522}" dt="2025-05-29T14:28:17.251" v="2004" actId="962"/>
        <pc:sldMkLst>
          <pc:docMk/>
          <pc:sldMk cId="2499002942" sldId="388"/>
        </pc:sldMkLst>
      </pc:sldChg>
      <pc:sldChg chg="modSp mod">
        <pc:chgData name="Harding, Melanie" userId="09b66f8a-5ee1-479b-b26a-15efba68780a" providerId="ADAL" clId="{3410AAA0-8897-4A74-9F6F-68B0DC8F1522}" dt="2025-05-30T15:39:39.640" v="3767"/>
        <pc:sldMkLst>
          <pc:docMk/>
          <pc:sldMk cId="529987389" sldId="391"/>
        </pc:sldMkLst>
        <pc:spChg chg="mod">
          <ac:chgData name="Harding, Melanie" userId="09b66f8a-5ee1-479b-b26a-15efba68780a" providerId="ADAL" clId="{3410AAA0-8897-4A74-9F6F-68B0DC8F1522}" dt="2025-05-30T15:39:39.640" v="3767"/>
          <ac:spMkLst>
            <pc:docMk/>
            <pc:sldMk cId="529987389" sldId="391"/>
            <ac:spMk id="2" creationId="{34BECADE-B9FD-24BA-4987-DC0E4842DF9A}"/>
          </ac:spMkLst>
        </pc:spChg>
      </pc:sldChg>
    </pc:docChg>
  </pc:docChgLst>
  <pc:docChgLst>
    <pc:chgData name="Harding, Melanie" userId="09b66f8a-5ee1-479b-b26a-15efba68780a" providerId="ADAL" clId="{31953134-D504-4FF0-A290-6BEF64969428}"/>
    <pc:docChg chg="delSld modSld">
      <pc:chgData name="Harding, Melanie" userId="09b66f8a-5ee1-479b-b26a-15efba68780a" providerId="ADAL" clId="{31953134-D504-4FF0-A290-6BEF64969428}" dt="2025-04-07T15:40:14.587" v="32" actId="20577"/>
      <pc:docMkLst>
        <pc:docMk/>
      </pc:docMkLst>
      <pc:sldChg chg="modNotesTx">
        <pc:chgData name="Harding, Melanie" userId="09b66f8a-5ee1-479b-b26a-15efba68780a" providerId="ADAL" clId="{31953134-D504-4FF0-A290-6BEF64969428}" dt="2025-04-07T15:37:00.090" v="0" actId="20577"/>
        <pc:sldMkLst>
          <pc:docMk/>
          <pc:sldMk cId="1869916186" sldId="256"/>
        </pc:sldMkLst>
      </pc:sldChg>
      <pc:sldChg chg="modNotesTx">
        <pc:chgData name="Harding, Melanie" userId="09b66f8a-5ee1-479b-b26a-15efba68780a" providerId="ADAL" clId="{31953134-D504-4FF0-A290-6BEF64969428}" dt="2025-04-07T15:37:11.262" v="2" actId="6549"/>
        <pc:sldMkLst>
          <pc:docMk/>
          <pc:sldMk cId="3245700066" sldId="349"/>
        </pc:sldMkLst>
      </pc:sldChg>
      <pc:sldChg chg="modNotesTx">
        <pc:chgData name="Harding, Melanie" userId="09b66f8a-5ee1-479b-b26a-15efba68780a" providerId="ADAL" clId="{31953134-D504-4FF0-A290-6BEF64969428}" dt="2025-04-07T15:37:29.278" v="6" actId="6549"/>
        <pc:sldMkLst>
          <pc:docMk/>
          <pc:sldMk cId="396209741" sldId="351"/>
        </pc:sldMkLst>
      </pc:sldChg>
      <pc:sldChg chg="modNotesTx">
        <pc:chgData name="Harding, Melanie" userId="09b66f8a-5ee1-479b-b26a-15efba68780a" providerId="ADAL" clId="{31953134-D504-4FF0-A290-6BEF64969428}" dt="2025-04-07T15:38:00.440" v="9" actId="6549"/>
        <pc:sldMkLst>
          <pc:docMk/>
          <pc:sldMk cId="1340091531" sldId="352"/>
        </pc:sldMkLst>
      </pc:sldChg>
      <pc:sldChg chg="modNotesTx">
        <pc:chgData name="Harding, Melanie" userId="09b66f8a-5ee1-479b-b26a-15efba68780a" providerId="ADAL" clId="{31953134-D504-4FF0-A290-6BEF64969428}" dt="2025-04-07T15:38:04.950" v="10" actId="6549"/>
        <pc:sldMkLst>
          <pc:docMk/>
          <pc:sldMk cId="1352412292" sldId="353"/>
        </pc:sldMkLst>
      </pc:sldChg>
      <pc:sldChg chg="modNotesTx">
        <pc:chgData name="Harding, Melanie" userId="09b66f8a-5ee1-479b-b26a-15efba68780a" providerId="ADAL" clId="{31953134-D504-4FF0-A290-6BEF64969428}" dt="2025-04-07T15:39:40.127" v="29" actId="6549"/>
        <pc:sldMkLst>
          <pc:docMk/>
          <pc:sldMk cId="1327931066" sldId="354"/>
        </pc:sldMkLst>
      </pc:sldChg>
      <pc:sldChg chg="modNotesTx">
        <pc:chgData name="Harding, Melanie" userId="09b66f8a-5ee1-479b-b26a-15efba68780a" providerId="ADAL" clId="{31953134-D504-4FF0-A290-6BEF64969428}" dt="2025-04-07T15:40:14.587" v="32" actId="20577"/>
        <pc:sldMkLst>
          <pc:docMk/>
          <pc:sldMk cId="2758456453" sldId="355"/>
        </pc:sldMkLst>
      </pc:sldChg>
      <pc:sldChg chg="modNotesTx">
        <pc:chgData name="Harding, Melanie" userId="09b66f8a-5ee1-479b-b26a-15efba68780a" providerId="ADAL" clId="{31953134-D504-4FF0-A290-6BEF64969428}" dt="2025-04-07T15:37:55.706" v="8" actId="6549"/>
        <pc:sldMkLst>
          <pc:docMk/>
          <pc:sldMk cId="3021660831" sldId="356"/>
        </pc:sldMkLst>
      </pc:sldChg>
      <pc:sldChg chg="modNotesTx">
        <pc:chgData name="Harding, Melanie" userId="09b66f8a-5ee1-479b-b26a-15efba68780a" providerId="ADAL" clId="{31953134-D504-4FF0-A290-6BEF64969428}" dt="2025-04-07T15:37:24.862" v="5" actId="6549"/>
        <pc:sldMkLst>
          <pc:docMk/>
          <pc:sldMk cId="2418937362" sldId="358"/>
        </pc:sldMkLst>
      </pc:sldChg>
      <pc:sldChg chg="modNotesTx">
        <pc:chgData name="Harding, Melanie" userId="09b66f8a-5ee1-479b-b26a-15efba68780a" providerId="ADAL" clId="{31953134-D504-4FF0-A290-6BEF64969428}" dt="2025-04-07T15:38:25.871" v="13" actId="20577"/>
        <pc:sldMkLst>
          <pc:docMk/>
          <pc:sldMk cId="4067843787" sldId="362"/>
        </pc:sldMkLst>
      </pc:sldChg>
      <pc:sldChg chg="modNotesTx">
        <pc:chgData name="Harding, Melanie" userId="09b66f8a-5ee1-479b-b26a-15efba68780a" providerId="ADAL" clId="{31953134-D504-4FF0-A290-6BEF64969428}" dt="2025-04-07T15:38:29.472" v="14" actId="6549"/>
        <pc:sldMkLst>
          <pc:docMk/>
          <pc:sldMk cId="1072901594" sldId="363"/>
        </pc:sldMkLst>
      </pc:sldChg>
      <pc:sldChg chg="modNotesTx">
        <pc:chgData name="Harding, Melanie" userId="09b66f8a-5ee1-479b-b26a-15efba68780a" providerId="ADAL" clId="{31953134-D504-4FF0-A290-6BEF64969428}" dt="2025-04-07T15:38:38.935" v="16" actId="6549"/>
        <pc:sldMkLst>
          <pc:docMk/>
          <pc:sldMk cId="1180535979" sldId="364"/>
        </pc:sldMkLst>
      </pc:sldChg>
      <pc:sldChg chg="modNotesTx">
        <pc:chgData name="Harding, Melanie" userId="09b66f8a-5ee1-479b-b26a-15efba68780a" providerId="ADAL" clId="{31953134-D504-4FF0-A290-6BEF64969428}" dt="2025-04-07T15:37:06.552" v="1" actId="6549"/>
        <pc:sldMkLst>
          <pc:docMk/>
          <pc:sldMk cId="3760687012" sldId="365"/>
        </pc:sldMkLst>
      </pc:sldChg>
      <pc:sldChg chg="modNotesTx">
        <pc:chgData name="Harding, Melanie" userId="09b66f8a-5ee1-479b-b26a-15efba68780a" providerId="ADAL" clId="{31953134-D504-4FF0-A290-6BEF64969428}" dt="2025-04-07T15:37:15.456" v="3" actId="20577"/>
        <pc:sldMkLst>
          <pc:docMk/>
          <pc:sldMk cId="117122831" sldId="366"/>
        </pc:sldMkLst>
      </pc:sldChg>
      <pc:sldChg chg="modNotesTx">
        <pc:chgData name="Harding, Melanie" userId="09b66f8a-5ee1-479b-b26a-15efba68780a" providerId="ADAL" clId="{31953134-D504-4FF0-A290-6BEF64969428}" dt="2025-04-07T15:37:20.330" v="4" actId="6549"/>
        <pc:sldMkLst>
          <pc:docMk/>
          <pc:sldMk cId="249441503" sldId="367"/>
        </pc:sldMkLst>
      </pc:sldChg>
      <pc:sldChg chg="modNotesTx">
        <pc:chgData name="Harding, Melanie" userId="09b66f8a-5ee1-479b-b26a-15efba68780a" providerId="ADAL" clId="{31953134-D504-4FF0-A290-6BEF64969428}" dt="2025-04-07T15:39:11.247" v="22" actId="6549"/>
        <pc:sldMkLst>
          <pc:docMk/>
          <pc:sldMk cId="552573712" sldId="369"/>
        </pc:sldMkLst>
      </pc:sldChg>
      <pc:sldChg chg="modNotesTx">
        <pc:chgData name="Harding, Melanie" userId="09b66f8a-5ee1-479b-b26a-15efba68780a" providerId="ADAL" clId="{31953134-D504-4FF0-A290-6BEF64969428}" dt="2025-04-07T15:38:44.384" v="17" actId="6549"/>
        <pc:sldMkLst>
          <pc:docMk/>
          <pc:sldMk cId="732988189" sldId="370"/>
        </pc:sldMkLst>
      </pc:sldChg>
      <pc:sldChg chg="modNotesTx">
        <pc:chgData name="Harding, Melanie" userId="09b66f8a-5ee1-479b-b26a-15efba68780a" providerId="ADAL" clId="{31953134-D504-4FF0-A290-6BEF64969428}" dt="2025-04-07T15:38:51.967" v="18" actId="6549"/>
        <pc:sldMkLst>
          <pc:docMk/>
          <pc:sldMk cId="2448057490" sldId="371"/>
        </pc:sldMkLst>
      </pc:sldChg>
      <pc:sldChg chg="modNotesTx">
        <pc:chgData name="Harding, Melanie" userId="09b66f8a-5ee1-479b-b26a-15efba68780a" providerId="ADAL" clId="{31953134-D504-4FF0-A290-6BEF64969428}" dt="2025-04-07T15:38:56.983" v="19" actId="6549"/>
        <pc:sldMkLst>
          <pc:docMk/>
          <pc:sldMk cId="1108668866" sldId="372"/>
        </pc:sldMkLst>
      </pc:sldChg>
      <pc:sldChg chg="modNotesTx">
        <pc:chgData name="Harding, Melanie" userId="09b66f8a-5ee1-479b-b26a-15efba68780a" providerId="ADAL" clId="{31953134-D504-4FF0-A290-6BEF64969428}" dt="2025-04-07T15:39:01.090" v="20" actId="6549"/>
        <pc:sldMkLst>
          <pc:docMk/>
          <pc:sldMk cId="2550430363" sldId="373"/>
        </pc:sldMkLst>
      </pc:sldChg>
      <pc:sldChg chg="del">
        <pc:chgData name="Harding, Melanie" userId="09b66f8a-5ee1-479b-b26a-15efba68780a" providerId="ADAL" clId="{31953134-D504-4FF0-A290-6BEF64969428}" dt="2025-04-07T15:39:46.352" v="30" actId="2696"/>
        <pc:sldMkLst>
          <pc:docMk/>
          <pc:sldMk cId="681611795" sldId="374"/>
        </pc:sldMkLst>
      </pc:sldChg>
      <pc:sldChg chg="modNotesTx">
        <pc:chgData name="Harding, Melanie" userId="09b66f8a-5ee1-479b-b26a-15efba68780a" providerId="ADAL" clId="{31953134-D504-4FF0-A290-6BEF64969428}" dt="2025-04-07T15:38:20.143" v="12" actId="6549"/>
        <pc:sldMkLst>
          <pc:docMk/>
          <pc:sldMk cId="732331057" sldId="375"/>
        </pc:sldMkLst>
      </pc:sldChg>
      <pc:sldChg chg="modNotesTx">
        <pc:chgData name="Harding, Melanie" userId="09b66f8a-5ee1-479b-b26a-15efba68780a" providerId="ADAL" clId="{31953134-D504-4FF0-A290-6BEF64969428}" dt="2025-04-07T15:38:34.215" v="15" actId="6549"/>
        <pc:sldMkLst>
          <pc:docMk/>
          <pc:sldMk cId="948542538" sldId="376"/>
        </pc:sldMkLst>
      </pc:sldChg>
      <pc:sldChg chg="modNotesTx">
        <pc:chgData name="Harding, Melanie" userId="09b66f8a-5ee1-479b-b26a-15efba68780a" providerId="ADAL" clId="{31953134-D504-4FF0-A290-6BEF64969428}" dt="2025-04-07T15:39:28.480" v="26" actId="6549"/>
        <pc:sldMkLst>
          <pc:docMk/>
          <pc:sldMk cId="765773833" sldId="377"/>
        </pc:sldMkLst>
      </pc:sldChg>
      <pc:sldChg chg="modNotesTx">
        <pc:chgData name="Harding, Melanie" userId="09b66f8a-5ee1-479b-b26a-15efba68780a" providerId="ADAL" clId="{31953134-D504-4FF0-A290-6BEF64969428}" dt="2025-04-07T15:39:20.159" v="24" actId="6549"/>
        <pc:sldMkLst>
          <pc:docMk/>
          <pc:sldMk cId="2052121843" sldId="378"/>
        </pc:sldMkLst>
      </pc:sldChg>
      <pc:sldChg chg="modNotesTx">
        <pc:chgData name="Harding, Melanie" userId="09b66f8a-5ee1-479b-b26a-15efba68780a" providerId="ADAL" clId="{31953134-D504-4FF0-A290-6BEF64969428}" dt="2025-04-07T15:39:25.039" v="25" actId="6549"/>
        <pc:sldMkLst>
          <pc:docMk/>
          <pc:sldMk cId="2842810099" sldId="380"/>
        </pc:sldMkLst>
      </pc:sldChg>
      <pc:sldChg chg="modNotesTx">
        <pc:chgData name="Harding, Melanie" userId="09b66f8a-5ee1-479b-b26a-15efba68780a" providerId="ADAL" clId="{31953134-D504-4FF0-A290-6BEF64969428}" dt="2025-04-07T15:39:31.832" v="27" actId="6549"/>
        <pc:sldMkLst>
          <pc:docMk/>
          <pc:sldMk cId="1998267619" sldId="381"/>
        </pc:sldMkLst>
      </pc:sldChg>
      <pc:sldChg chg="modNotesTx">
        <pc:chgData name="Harding, Melanie" userId="09b66f8a-5ee1-479b-b26a-15efba68780a" providerId="ADAL" clId="{31953134-D504-4FF0-A290-6BEF64969428}" dt="2025-04-07T15:39:35.916" v="28" actId="6549"/>
        <pc:sldMkLst>
          <pc:docMk/>
          <pc:sldMk cId="2089458033" sldId="382"/>
        </pc:sldMkLst>
      </pc:sldChg>
      <pc:sldChg chg="modNotesTx">
        <pc:chgData name="Harding, Melanie" userId="09b66f8a-5ee1-479b-b26a-15efba68780a" providerId="ADAL" clId="{31953134-D504-4FF0-A290-6BEF64969428}" dt="2025-04-07T15:39:57.768" v="31" actId="6549"/>
        <pc:sldMkLst>
          <pc:docMk/>
          <pc:sldMk cId="3111085063" sldId="385"/>
        </pc:sldMkLst>
      </pc:sldChg>
      <pc:sldChg chg="modNotesTx">
        <pc:chgData name="Harding, Melanie" userId="09b66f8a-5ee1-479b-b26a-15efba68780a" providerId="ADAL" clId="{31953134-D504-4FF0-A290-6BEF64969428}" dt="2025-04-07T15:39:06.401" v="21" actId="6549"/>
        <pc:sldMkLst>
          <pc:docMk/>
          <pc:sldMk cId="2702708020" sldId="386"/>
        </pc:sldMkLst>
      </pc:sldChg>
      <pc:sldChg chg="modNotesTx">
        <pc:chgData name="Harding, Melanie" userId="09b66f8a-5ee1-479b-b26a-15efba68780a" providerId="ADAL" clId="{31953134-D504-4FF0-A290-6BEF64969428}" dt="2025-04-07T15:39:16.087" v="23" actId="6549"/>
        <pc:sldMkLst>
          <pc:docMk/>
          <pc:sldMk cId="2499002942" sldId="388"/>
        </pc:sldMkLst>
      </pc:sldChg>
    </pc:docChg>
  </pc:docChgLst>
  <pc:docChgLst>
    <pc:chgData name="Thomas, Elizabeth" userId="ecf9b76d-2424-407e-a49b-ad172b417e8c" providerId="ADAL" clId="{66BFECC8-3DCE-4952-969D-FEF91CDF0999}"/>
    <pc:docChg chg="undo redo custSel addSld delSld modSld sldOrd modMainMaster">
      <pc:chgData name="Thomas, Elizabeth" userId="ecf9b76d-2424-407e-a49b-ad172b417e8c" providerId="ADAL" clId="{66BFECC8-3DCE-4952-969D-FEF91CDF0999}" dt="2025-06-13T18:44:40.083" v="12217" actId="47"/>
      <pc:docMkLst>
        <pc:docMk/>
      </pc:docMkLst>
      <pc:sldChg chg="addSp delSp modSp mod">
        <pc:chgData name="Thomas, Elizabeth" userId="ecf9b76d-2424-407e-a49b-ad172b417e8c" providerId="ADAL" clId="{66BFECC8-3DCE-4952-969D-FEF91CDF0999}" dt="2025-05-30T18:40:57.366" v="12212" actId="20577"/>
        <pc:sldMkLst>
          <pc:docMk/>
          <pc:sldMk cId="3379713060" sldId="348"/>
        </pc:sldMkLst>
        <pc:spChg chg="mod">
          <ac:chgData name="Thomas, Elizabeth" userId="ecf9b76d-2424-407e-a49b-ad172b417e8c" providerId="ADAL" clId="{66BFECC8-3DCE-4952-969D-FEF91CDF0999}" dt="2025-05-30T18:40:57.366" v="12212" actId="20577"/>
          <ac:spMkLst>
            <pc:docMk/>
            <pc:sldMk cId="3379713060" sldId="348"/>
            <ac:spMk id="3" creationId="{3993C40E-BDF6-D518-AB38-744CC47B29F0}"/>
          </ac:spMkLst>
        </pc:spChg>
      </pc:sldChg>
      <pc:sldChg chg="addSp delSp modSp mod modClrScheme chgLayout">
        <pc:chgData name="Thomas, Elizabeth" userId="ecf9b76d-2424-407e-a49b-ad172b417e8c" providerId="ADAL" clId="{66BFECC8-3DCE-4952-969D-FEF91CDF0999}" dt="2025-05-29T18:05:37.304" v="15" actId="14100"/>
        <pc:sldMkLst>
          <pc:docMk/>
          <pc:sldMk cId="3245700066" sldId="349"/>
        </pc:sldMkLst>
        <pc:spChg chg="mod ord">
          <ac:chgData name="Thomas, Elizabeth" userId="ecf9b76d-2424-407e-a49b-ad172b417e8c" providerId="ADAL" clId="{66BFECC8-3DCE-4952-969D-FEF91CDF0999}" dt="2025-05-29T18:05:11.314" v="6" actId="700"/>
          <ac:spMkLst>
            <pc:docMk/>
            <pc:sldMk cId="3245700066" sldId="349"/>
            <ac:spMk id="2" creationId="{A9381FA9-4C1F-4E6F-B96C-FA516DC2F7B5}"/>
          </ac:spMkLst>
        </pc:spChg>
        <pc:spChg chg="mod ord">
          <ac:chgData name="Thomas, Elizabeth" userId="ecf9b76d-2424-407e-a49b-ad172b417e8c" providerId="ADAL" clId="{66BFECC8-3DCE-4952-969D-FEF91CDF0999}" dt="2025-05-29T18:05:11.314" v="6" actId="700"/>
          <ac:spMkLst>
            <pc:docMk/>
            <pc:sldMk cId="3245700066" sldId="349"/>
            <ac:spMk id="3" creationId="{E9874AE8-299A-4291-A192-680A38ECBC08}"/>
          </ac:spMkLst>
        </pc:spChg>
        <pc:spChg chg="mod ord">
          <ac:chgData name="Thomas, Elizabeth" userId="ecf9b76d-2424-407e-a49b-ad172b417e8c" providerId="ADAL" clId="{66BFECC8-3DCE-4952-969D-FEF91CDF0999}" dt="2025-05-29T18:05:11.314" v="6" actId="700"/>
          <ac:spMkLst>
            <pc:docMk/>
            <pc:sldMk cId="3245700066" sldId="349"/>
            <ac:spMk id="4" creationId="{E893C574-E250-404E-8046-A4D49434D3A4}"/>
          </ac:spMkLst>
        </pc:spChg>
        <pc:spChg chg="add mod ord">
          <ac:chgData name="Thomas, Elizabeth" userId="ecf9b76d-2424-407e-a49b-ad172b417e8c" providerId="ADAL" clId="{66BFECC8-3DCE-4952-969D-FEF91CDF0999}" dt="2025-05-29T18:05:37.304" v="15" actId="14100"/>
          <ac:spMkLst>
            <pc:docMk/>
            <pc:sldMk cId="3245700066" sldId="349"/>
            <ac:spMk id="6" creationId="{FBDAF1D2-0DBC-DD70-D601-F0C98530DDAC}"/>
          </ac:spMkLst>
        </pc:spChg>
      </pc:sldChg>
      <pc:sldChg chg="addSp delSp modSp del mod modClrScheme chgLayout">
        <pc:chgData name="Thomas, Elizabeth" userId="ecf9b76d-2424-407e-a49b-ad172b417e8c" providerId="ADAL" clId="{66BFECC8-3DCE-4952-969D-FEF91CDF0999}" dt="2025-05-29T19:06:25.277" v="395" actId="47"/>
        <pc:sldMkLst>
          <pc:docMk/>
          <pc:sldMk cId="396209741" sldId="351"/>
        </pc:sldMkLst>
      </pc:sldChg>
      <pc:sldChg chg="del">
        <pc:chgData name="Thomas, Elizabeth" userId="ecf9b76d-2424-407e-a49b-ad172b417e8c" providerId="ADAL" clId="{66BFECC8-3DCE-4952-969D-FEF91CDF0999}" dt="2025-05-29T19:33:46.514" v="845" actId="47"/>
        <pc:sldMkLst>
          <pc:docMk/>
          <pc:sldMk cId="1340091531" sldId="352"/>
        </pc:sldMkLst>
      </pc:sldChg>
      <pc:sldChg chg="del">
        <pc:chgData name="Thomas, Elizabeth" userId="ecf9b76d-2424-407e-a49b-ad172b417e8c" providerId="ADAL" clId="{66BFECC8-3DCE-4952-969D-FEF91CDF0999}" dt="2025-05-30T17:56:13.295" v="8164" actId="47"/>
        <pc:sldMkLst>
          <pc:docMk/>
          <pc:sldMk cId="1327931066" sldId="354"/>
        </pc:sldMkLst>
      </pc:sldChg>
      <pc:sldChg chg="modSp mod">
        <pc:chgData name="Thomas, Elizabeth" userId="ecf9b76d-2424-407e-a49b-ad172b417e8c" providerId="ADAL" clId="{66BFECC8-3DCE-4952-969D-FEF91CDF0999}" dt="2025-05-29T19:10:06.502" v="404" actId="5793"/>
        <pc:sldMkLst>
          <pc:docMk/>
          <pc:sldMk cId="2758456453" sldId="355"/>
        </pc:sldMkLst>
        <pc:spChg chg="mod">
          <ac:chgData name="Thomas, Elizabeth" userId="ecf9b76d-2424-407e-a49b-ad172b417e8c" providerId="ADAL" clId="{66BFECC8-3DCE-4952-969D-FEF91CDF0999}" dt="2025-05-29T19:10:06.502" v="404" actId="5793"/>
          <ac:spMkLst>
            <pc:docMk/>
            <pc:sldMk cId="2758456453" sldId="355"/>
            <ac:spMk id="3" creationId="{FCD0C422-760D-50DD-5F64-12361D9915F1}"/>
          </ac:spMkLst>
        </pc:spChg>
      </pc:sldChg>
      <pc:sldChg chg="del">
        <pc:chgData name="Thomas, Elizabeth" userId="ecf9b76d-2424-407e-a49b-ad172b417e8c" providerId="ADAL" clId="{66BFECC8-3DCE-4952-969D-FEF91CDF0999}" dt="2025-05-29T19:25:09.062" v="710" actId="2696"/>
        <pc:sldMkLst>
          <pc:docMk/>
          <pc:sldMk cId="3021660831" sldId="356"/>
        </pc:sldMkLst>
      </pc:sldChg>
      <pc:sldChg chg="del">
        <pc:chgData name="Thomas, Elizabeth" userId="ecf9b76d-2424-407e-a49b-ad172b417e8c" providerId="ADAL" clId="{66BFECC8-3DCE-4952-969D-FEF91CDF0999}" dt="2025-05-29T18:10:30.077" v="149" actId="47"/>
        <pc:sldMkLst>
          <pc:docMk/>
          <pc:sldMk cId="2418937362" sldId="358"/>
        </pc:sldMkLst>
      </pc:sldChg>
      <pc:sldChg chg="modSp">
        <pc:chgData name="Thomas, Elizabeth" userId="ecf9b76d-2424-407e-a49b-ad172b417e8c" providerId="ADAL" clId="{66BFECC8-3DCE-4952-969D-FEF91CDF0999}" dt="2025-05-29T19:35:57.043" v="848" actId="27636"/>
        <pc:sldMkLst>
          <pc:docMk/>
          <pc:sldMk cId="2338687757" sldId="361"/>
        </pc:sldMkLst>
        <pc:spChg chg="mod">
          <ac:chgData name="Thomas, Elizabeth" userId="ecf9b76d-2424-407e-a49b-ad172b417e8c" providerId="ADAL" clId="{66BFECC8-3DCE-4952-969D-FEF91CDF0999}" dt="2025-05-29T19:35:57.043" v="848" actId="27636"/>
          <ac:spMkLst>
            <pc:docMk/>
            <pc:sldMk cId="2338687757" sldId="361"/>
            <ac:spMk id="3" creationId="{F547A588-3761-F3C0-EBB6-C800CD5C93AE}"/>
          </ac:spMkLst>
        </pc:spChg>
      </pc:sldChg>
      <pc:sldChg chg="del">
        <pc:chgData name="Thomas, Elizabeth" userId="ecf9b76d-2424-407e-a49b-ad172b417e8c" providerId="ADAL" clId="{66BFECC8-3DCE-4952-969D-FEF91CDF0999}" dt="2025-05-30T12:30:10.097" v="1103" actId="47"/>
        <pc:sldMkLst>
          <pc:docMk/>
          <pc:sldMk cId="4067843787" sldId="362"/>
        </pc:sldMkLst>
      </pc:sldChg>
      <pc:sldChg chg="modSp del">
        <pc:chgData name="Thomas, Elizabeth" userId="ecf9b76d-2424-407e-a49b-ad172b417e8c" providerId="ADAL" clId="{66BFECC8-3DCE-4952-969D-FEF91CDF0999}" dt="2025-05-30T12:37:00.495" v="1197" actId="47"/>
        <pc:sldMkLst>
          <pc:docMk/>
          <pc:sldMk cId="1072901594" sldId="363"/>
        </pc:sldMkLst>
      </pc:sldChg>
      <pc:sldChg chg="modSp">
        <pc:chgData name="Thomas, Elizabeth" userId="ecf9b76d-2424-407e-a49b-ad172b417e8c" providerId="ADAL" clId="{66BFECC8-3DCE-4952-969D-FEF91CDF0999}" dt="2025-05-30T12:46:13.955" v="1596" actId="962"/>
        <pc:sldMkLst>
          <pc:docMk/>
          <pc:sldMk cId="1180535979" sldId="364"/>
        </pc:sldMkLst>
        <pc:picChg chg="mod">
          <ac:chgData name="Thomas, Elizabeth" userId="ecf9b76d-2424-407e-a49b-ad172b417e8c" providerId="ADAL" clId="{66BFECC8-3DCE-4952-969D-FEF91CDF0999}" dt="2025-05-30T12:46:13.955" v="1596" actId="962"/>
          <ac:picMkLst>
            <pc:docMk/>
            <pc:sldMk cId="1180535979" sldId="364"/>
            <ac:picMk id="6" creationId="{B56AC8C2-133F-651E-FD1B-CA3234B17C98}"/>
          </ac:picMkLst>
        </pc:picChg>
      </pc:sldChg>
      <pc:sldChg chg="modSp">
        <pc:chgData name="Thomas, Elizabeth" userId="ecf9b76d-2424-407e-a49b-ad172b417e8c" providerId="ADAL" clId="{66BFECC8-3DCE-4952-969D-FEF91CDF0999}" dt="2025-05-29T18:05:49.407" v="27" actId="962"/>
        <pc:sldMkLst>
          <pc:docMk/>
          <pc:sldMk cId="3760687012" sldId="365"/>
        </pc:sldMkLst>
        <pc:picChg chg="mod">
          <ac:chgData name="Thomas, Elizabeth" userId="ecf9b76d-2424-407e-a49b-ad172b417e8c" providerId="ADAL" clId="{66BFECC8-3DCE-4952-969D-FEF91CDF0999}" dt="2025-05-29T18:05:49.407" v="27" actId="962"/>
          <ac:picMkLst>
            <pc:docMk/>
            <pc:sldMk cId="3760687012" sldId="365"/>
            <ac:picMk id="15" creationId="{08A9C175-D537-47B5-2A8A-D6A662F9B095}"/>
          </ac:picMkLst>
        </pc:picChg>
      </pc:sldChg>
      <pc:sldChg chg="modSp">
        <pc:chgData name="Thomas, Elizabeth" userId="ecf9b76d-2424-407e-a49b-ad172b417e8c" providerId="ADAL" clId="{66BFECC8-3DCE-4952-969D-FEF91CDF0999}" dt="2025-05-29T18:06:24.798" v="95" actId="962"/>
        <pc:sldMkLst>
          <pc:docMk/>
          <pc:sldMk cId="117122831" sldId="366"/>
        </pc:sldMkLst>
        <pc:picChg chg="mod">
          <ac:chgData name="Thomas, Elizabeth" userId="ecf9b76d-2424-407e-a49b-ad172b417e8c" providerId="ADAL" clId="{66BFECC8-3DCE-4952-969D-FEF91CDF0999}" dt="2025-05-29T18:06:24.798" v="95" actId="962"/>
          <ac:picMkLst>
            <pc:docMk/>
            <pc:sldMk cId="117122831" sldId="366"/>
            <ac:picMk id="7" creationId="{A4D3D0B5-1D96-CB2B-EAAA-ED07F5E123F4}"/>
          </ac:picMkLst>
        </pc:picChg>
      </pc:sldChg>
      <pc:sldChg chg="addSp modSp mod modClrScheme modAnim chgLayout">
        <pc:chgData name="Thomas, Elizabeth" userId="ecf9b76d-2424-407e-a49b-ad172b417e8c" providerId="ADAL" clId="{66BFECC8-3DCE-4952-969D-FEF91CDF0999}" dt="2025-05-29T18:07:11.576" v="110" actId="1076"/>
        <pc:sldMkLst>
          <pc:docMk/>
          <pc:sldMk cId="249441503" sldId="367"/>
        </pc:sldMkLst>
        <pc:spChg chg="mod ord">
          <ac:chgData name="Thomas, Elizabeth" userId="ecf9b76d-2424-407e-a49b-ad172b417e8c" providerId="ADAL" clId="{66BFECC8-3DCE-4952-969D-FEF91CDF0999}" dt="2025-05-29T18:06:53.727" v="100" actId="700"/>
          <ac:spMkLst>
            <pc:docMk/>
            <pc:sldMk cId="249441503" sldId="367"/>
            <ac:spMk id="2" creationId="{D000EFAE-30A3-6DDF-49C3-197B6DAFC568}"/>
          </ac:spMkLst>
        </pc:spChg>
        <pc:spChg chg="mod">
          <ac:chgData name="Thomas, Elizabeth" userId="ecf9b76d-2424-407e-a49b-ad172b417e8c" providerId="ADAL" clId="{66BFECC8-3DCE-4952-969D-FEF91CDF0999}" dt="2025-05-29T18:06:57.533" v="101" actId="21"/>
          <ac:spMkLst>
            <pc:docMk/>
            <pc:sldMk cId="249441503" sldId="367"/>
            <ac:spMk id="3" creationId="{347836DF-172E-344A-C126-5AEE64F1B626}"/>
          </ac:spMkLst>
        </pc:spChg>
        <pc:spChg chg="mod ord">
          <ac:chgData name="Thomas, Elizabeth" userId="ecf9b76d-2424-407e-a49b-ad172b417e8c" providerId="ADAL" clId="{66BFECC8-3DCE-4952-969D-FEF91CDF0999}" dt="2025-05-29T18:06:53.727" v="100" actId="700"/>
          <ac:spMkLst>
            <pc:docMk/>
            <pc:sldMk cId="249441503" sldId="367"/>
            <ac:spMk id="4" creationId="{57413DB1-FE49-0C55-7BE9-607EC31EDA14}"/>
          </ac:spMkLst>
        </pc:spChg>
        <pc:spChg chg="add mod ord">
          <ac:chgData name="Thomas, Elizabeth" userId="ecf9b76d-2424-407e-a49b-ad172b417e8c" providerId="ADAL" clId="{66BFECC8-3DCE-4952-969D-FEF91CDF0999}" dt="2025-05-29T18:07:09.819" v="109" actId="1076"/>
          <ac:spMkLst>
            <pc:docMk/>
            <pc:sldMk cId="249441503" sldId="367"/>
            <ac:spMk id="5" creationId="{31E360F7-D01B-9C71-205A-4D44A0782A33}"/>
          </ac:spMkLst>
        </pc:spChg>
        <pc:spChg chg="mod ord">
          <ac:chgData name="Thomas, Elizabeth" userId="ecf9b76d-2424-407e-a49b-ad172b417e8c" providerId="ADAL" clId="{66BFECC8-3DCE-4952-969D-FEF91CDF0999}" dt="2025-05-29T18:07:11.576" v="110" actId="1076"/>
          <ac:spMkLst>
            <pc:docMk/>
            <pc:sldMk cId="249441503" sldId="367"/>
            <ac:spMk id="6" creationId="{FBD94052-966D-18B1-F484-992F22E6389E}"/>
          </ac:spMkLst>
        </pc:spChg>
      </pc:sldChg>
      <pc:sldChg chg="del">
        <pc:chgData name="Thomas, Elizabeth" userId="ecf9b76d-2424-407e-a49b-ad172b417e8c" providerId="ADAL" clId="{66BFECC8-3DCE-4952-969D-FEF91CDF0999}" dt="2025-05-30T18:03:01.647" v="8672" actId="47"/>
        <pc:sldMkLst>
          <pc:docMk/>
          <pc:sldMk cId="2633056746" sldId="368"/>
        </pc:sldMkLst>
      </pc:sldChg>
      <pc:sldChg chg="addSp delSp modSp del mod modClrScheme chgLayout">
        <pc:chgData name="Thomas, Elizabeth" userId="ecf9b76d-2424-407e-a49b-ad172b417e8c" providerId="ADAL" clId="{66BFECC8-3DCE-4952-969D-FEF91CDF0999}" dt="2025-05-30T15:19:38.716" v="4088" actId="47"/>
        <pc:sldMkLst>
          <pc:docMk/>
          <pc:sldMk cId="552573712" sldId="369"/>
        </pc:sldMkLst>
      </pc:sldChg>
      <pc:sldChg chg="addSp delSp modSp mod modClrScheme chgLayout">
        <pc:chgData name="Thomas, Elizabeth" userId="ecf9b76d-2424-407e-a49b-ad172b417e8c" providerId="ADAL" clId="{66BFECC8-3DCE-4952-969D-FEF91CDF0999}" dt="2025-05-30T14:50:11.767" v="1897" actId="1076"/>
        <pc:sldMkLst>
          <pc:docMk/>
          <pc:sldMk cId="732988189" sldId="370"/>
        </pc:sldMkLst>
        <pc:spChg chg="mod ord">
          <ac:chgData name="Thomas, Elizabeth" userId="ecf9b76d-2424-407e-a49b-ad172b417e8c" providerId="ADAL" clId="{66BFECC8-3DCE-4952-969D-FEF91CDF0999}" dt="2025-05-30T12:51:07.566" v="1851" actId="700"/>
          <ac:spMkLst>
            <pc:docMk/>
            <pc:sldMk cId="732988189" sldId="370"/>
            <ac:spMk id="2" creationId="{CF374121-980A-F21A-5F4E-BCEB1A804B57}"/>
          </ac:spMkLst>
        </pc:spChg>
        <pc:spChg chg="mod ord">
          <ac:chgData name="Thomas, Elizabeth" userId="ecf9b76d-2424-407e-a49b-ad172b417e8c" providerId="ADAL" clId="{66BFECC8-3DCE-4952-969D-FEF91CDF0999}" dt="2025-05-30T12:51:07.566" v="1851" actId="700"/>
          <ac:spMkLst>
            <pc:docMk/>
            <pc:sldMk cId="732988189" sldId="370"/>
            <ac:spMk id="4" creationId="{843DCFA6-2612-F575-F885-4B794F014B14}"/>
          </ac:spMkLst>
        </pc:spChg>
        <pc:spChg chg="add mod ord">
          <ac:chgData name="Thomas, Elizabeth" userId="ecf9b76d-2424-407e-a49b-ad172b417e8c" providerId="ADAL" clId="{66BFECC8-3DCE-4952-969D-FEF91CDF0999}" dt="2025-05-30T12:51:47.636" v="1876" actId="1076"/>
          <ac:spMkLst>
            <pc:docMk/>
            <pc:sldMk cId="732988189" sldId="370"/>
            <ac:spMk id="6" creationId="{E06D7648-24AC-BEB4-0D2F-4D18D64A9002}"/>
          </ac:spMkLst>
        </pc:spChg>
        <pc:spChg chg="add mod ord">
          <ac:chgData name="Thomas, Elizabeth" userId="ecf9b76d-2424-407e-a49b-ad172b417e8c" providerId="ADAL" clId="{66BFECC8-3DCE-4952-969D-FEF91CDF0999}" dt="2025-05-30T12:51:42.188" v="1874" actId="1076"/>
          <ac:spMkLst>
            <pc:docMk/>
            <pc:sldMk cId="732988189" sldId="370"/>
            <ac:spMk id="14" creationId="{171277F4-9AE7-C243-3052-A870E9711AD4}"/>
          </ac:spMkLst>
        </pc:spChg>
        <pc:graphicFrameChg chg="add mod ord modGraphic">
          <ac:chgData name="Thomas, Elizabeth" userId="ecf9b76d-2424-407e-a49b-ad172b417e8c" providerId="ADAL" clId="{66BFECC8-3DCE-4952-969D-FEF91CDF0999}" dt="2025-05-30T14:50:11.767" v="1897" actId="1076"/>
          <ac:graphicFrameMkLst>
            <pc:docMk/>
            <pc:sldMk cId="732988189" sldId="370"/>
            <ac:graphicFrameMk id="13" creationId="{07E24ADC-3745-5B90-14A2-C408BB0F4A28}"/>
          </ac:graphicFrameMkLst>
        </pc:graphicFrameChg>
      </pc:sldChg>
      <pc:sldChg chg="del">
        <pc:chgData name="Thomas, Elizabeth" userId="ecf9b76d-2424-407e-a49b-ad172b417e8c" providerId="ADAL" clId="{66BFECC8-3DCE-4952-969D-FEF91CDF0999}" dt="2025-05-30T15:00:07.036" v="2658" actId="47"/>
        <pc:sldMkLst>
          <pc:docMk/>
          <pc:sldMk cId="2448057490" sldId="371"/>
        </pc:sldMkLst>
      </pc:sldChg>
      <pc:sldChg chg="del">
        <pc:chgData name="Thomas, Elizabeth" userId="ecf9b76d-2424-407e-a49b-ad172b417e8c" providerId="ADAL" clId="{66BFECC8-3DCE-4952-969D-FEF91CDF0999}" dt="2025-05-30T15:03:22.478" v="2748" actId="47"/>
        <pc:sldMkLst>
          <pc:docMk/>
          <pc:sldMk cId="1108668866" sldId="372"/>
        </pc:sldMkLst>
      </pc:sldChg>
      <pc:sldChg chg="del">
        <pc:chgData name="Thomas, Elizabeth" userId="ecf9b76d-2424-407e-a49b-ad172b417e8c" providerId="ADAL" clId="{66BFECC8-3DCE-4952-969D-FEF91CDF0999}" dt="2025-05-30T15:13:06.895" v="2938" actId="47"/>
        <pc:sldMkLst>
          <pc:docMk/>
          <pc:sldMk cId="2550430363" sldId="373"/>
        </pc:sldMkLst>
      </pc:sldChg>
      <pc:sldChg chg="modSp">
        <pc:chgData name="Thomas, Elizabeth" userId="ecf9b76d-2424-407e-a49b-ad172b417e8c" providerId="ADAL" clId="{66BFECC8-3DCE-4952-969D-FEF91CDF0999}" dt="2025-05-29T19:36:42.241" v="887" actId="962"/>
        <pc:sldMkLst>
          <pc:docMk/>
          <pc:sldMk cId="732331057" sldId="375"/>
        </pc:sldMkLst>
        <pc:spChg chg="mod">
          <ac:chgData name="Thomas, Elizabeth" userId="ecf9b76d-2424-407e-a49b-ad172b417e8c" providerId="ADAL" clId="{66BFECC8-3DCE-4952-969D-FEF91CDF0999}" dt="2025-05-29T19:36:06.694" v="861" actId="113"/>
          <ac:spMkLst>
            <pc:docMk/>
            <pc:sldMk cId="732331057" sldId="375"/>
            <ac:spMk id="13" creationId="{A1B6661F-2FF2-6572-0FF7-D325724A97B8}"/>
          </ac:spMkLst>
        </pc:spChg>
        <pc:picChg chg="mod">
          <ac:chgData name="Thomas, Elizabeth" userId="ecf9b76d-2424-407e-a49b-ad172b417e8c" providerId="ADAL" clId="{66BFECC8-3DCE-4952-969D-FEF91CDF0999}" dt="2025-05-29T19:36:42.241" v="887" actId="962"/>
          <ac:picMkLst>
            <pc:docMk/>
            <pc:sldMk cId="732331057" sldId="375"/>
            <ac:picMk id="6" creationId="{EED00E0F-3E09-A980-D657-16C4A12BC7B0}"/>
          </ac:picMkLst>
        </pc:picChg>
        <pc:picChg chg="mod">
          <ac:chgData name="Thomas, Elizabeth" userId="ecf9b76d-2424-407e-a49b-ad172b417e8c" providerId="ADAL" clId="{66BFECC8-3DCE-4952-969D-FEF91CDF0999}" dt="2025-05-29T19:36:37.986" v="873" actId="962"/>
          <ac:picMkLst>
            <pc:docMk/>
            <pc:sldMk cId="732331057" sldId="375"/>
            <ac:picMk id="10" creationId="{461D014E-2759-3E7E-D62F-C078EB4AF301}"/>
          </ac:picMkLst>
        </pc:picChg>
      </pc:sldChg>
      <pc:sldChg chg="del">
        <pc:chgData name="Thomas, Elizabeth" userId="ecf9b76d-2424-407e-a49b-ad172b417e8c" providerId="ADAL" clId="{66BFECC8-3DCE-4952-969D-FEF91CDF0999}" dt="2025-05-30T12:41:46.234" v="1246" actId="47"/>
        <pc:sldMkLst>
          <pc:docMk/>
          <pc:sldMk cId="948542538" sldId="376"/>
        </pc:sldMkLst>
      </pc:sldChg>
      <pc:sldChg chg="modSp del mod">
        <pc:chgData name="Thomas, Elizabeth" userId="ecf9b76d-2424-407e-a49b-ad172b417e8c" providerId="ADAL" clId="{66BFECC8-3DCE-4952-969D-FEF91CDF0999}" dt="2025-05-30T17:43:18.761" v="6966" actId="47"/>
        <pc:sldMkLst>
          <pc:docMk/>
          <pc:sldMk cId="765773833" sldId="377"/>
        </pc:sldMkLst>
      </pc:sldChg>
      <pc:sldChg chg="modSp del">
        <pc:chgData name="Thomas, Elizabeth" userId="ecf9b76d-2424-407e-a49b-ad172b417e8c" providerId="ADAL" clId="{66BFECC8-3DCE-4952-969D-FEF91CDF0999}" dt="2025-05-30T15:32:39.797" v="5843" actId="47"/>
        <pc:sldMkLst>
          <pc:docMk/>
          <pc:sldMk cId="2052121843" sldId="378"/>
        </pc:sldMkLst>
      </pc:sldChg>
      <pc:sldChg chg="modSp del">
        <pc:chgData name="Thomas, Elizabeth" userId="ecf9b76d-2424-407e-a49b-ad172b417e8c" providerId="ADAL" clId="{66BFECC8-3DCE-4952-969D-FEF91CDF0999}" dt="2025-05-30T15:41:23.178" v="6300" actId="47"/>
        <pc:sldMkLst>
          <pc:docMk/>
          <pc:sldMk cId="1367085730" sldId="379"/>
        </pc:sldMkLst>
      </pc:sldChg>
      <pc:sldChg chg="addSp delSp modSp del mod modClrScheme chgLayout">
        <pc:chgData name="Thomas, Elizabeth" userId="ecf9b76d-2424-407e-a49b-ad172b417e8c" providerId="ADAL" clId="{66BFECC8-3DCE-4952-969D-FEF91CDF0999}" dt="2025-05-30T15:44:50.360" v="6390" actId="47"/>
        <pc:sldMkLst>
          <pc:docMk/>
          <pc:sldMk cId="2842810099" sldId="380"/>
        </pc:sldMkLst>
      </pc:sldChg>
      <pc:sldChg chg="del">
        <pc:chgData name="Thomas, Elizabeth" userId="ecf9b76d-2424-407e-a49b-ad172b417e8c" providerId="ADAL" clId="{66BFECC8-3DCE-4952-969D-FEF91CDF0999}" dt="2025-05-30T17:45:01.601" v="7050" actId="47"/>
        <pc:sldMkLst>
          <pc:docMk/>
          <pc:sldMk cId="1998267619" sldId="381"/>
        </pc:sldMkLst>
      </pc:sldChg>
      <pc:sldChg chg="modSp mod">
        <pc:chgData name="Thomas, Elizabeth" userId="ecf9b76d-2424-407e-a49b-ad172b417e8c" providerId="ADAL" clId="{66BFECC8-3DCE-4952-969D-FEF91CDF0999}" dt="2025-05-30T18:24:09.195" v="10244" actId="962"/>
        <pc:sldMkLst>
          <pc:docMk/>
          <pc:sldMk cId="3951420271" sldId="383"/>
        </pc:sldMkLst>
        <pc:spChg chg="mod">
          <ac:chgData name="Thomas, Elizabeth" userId="ecf9b76d-2424-407e-a49b-ad172b417e8c" providerId="ADAL" clId="{66BFECC8-3DCE-4952-969D-FEF91CDF0999}" dt="2025-05-30T18:18:50.510" v="9572" actId="5793"/>
          <ac:spMkLst>
            <pc:docMk/>
            <pc:sldMk cId="3951420271" sldId="383"/>
            <ac:spMk id="3" creationId="{B7DC9EED-CB1C-AB6A-17DC-06C285B3D8EC}"/>
          </ac:spMkLst>
        </pc:spChg>
        <pc:picChg chg="mod">
          <ac:chgData name="Thomas, Elizabeth" userId="ecf9b76d-2424-407e-a49b-ad172b417e8c" providerId="ADAL" clId="{66BFECC8-3DCE-4952-969D-FEF91CDF0999}" dt="2025-05-30T18:24:09.195" v="10244" actId="962"/>
          <ac:picMkLst>
            <pc:docMk/>
            <pc:sldMk cId="3951420271" sldId="383"/>
            <ac:picMk id="6" creationId="{422AE79D-5E0B-3625-63E2-9B4556428B3B}"/>
          </ac:picMkLst>
        </pc:picChg>
      </pc:sldChg>
      <pc:sldChg chg="modSp">
        <pc:chgData name="Thomas, Elizabeth" userId="ecf9b76d-2424-407e-a49b-ad172b417e8c" providerId="ADAL" clId="{66BFECC8-3DCE-4952-969D-FEF91CDF0999}" dt="2025-05-30T18:25:06.721" v="10465" actId="962"/>
        <pc:sldMkLst>
          <pc:docMk/>
          <pc:sldMk cId="4213530574" sldId="384"/>
        </pc:sldMkLst>
        <pc:picChg chg="mod">
          <ac:chgData name="Thomas, Elizabeth" userId="ecf9b76d-2424-407e-a49b-ad172b417e8c" providerId="ADAL" clId="{66BFECC8-3DCE-4952-969D-FEF91CDF0999}" dt="2025-05-30T18:25:06.721" v="10465" actId="962"/>
          <ac:picMkLst>
            <pc:docMk/>
            <pc:sldMk cId="4213530574" sldId="384"/>
            <ac:picMk id="7" creationId="{2D98877C-356C-3B90-5C4C-3A5A2C9BCD83}"/>
          </ac:picMkLst>
        </pc:picChg>
        <pc:picChg chg="mod">
          <ac:chgData name="Thomas, Elizabeth" userId="ecf9b76d-2424-407e-a49b-ad172b417e8c" providerId="ADAL" clId="{66BFECC8-3DCE-4952-969D-FEF91CDF0999}" dt="2025-05-30T18:25:02.796" v="10464" actId="962"/>
          <ac:picMkLst>
            <pc:docMk/>
            <pc:sldMk cId="4213530574" sldId="384"/>
            <ac:picMk id="9" creationId="{7D513CA4-9D0A-85EE-B730-069802EB80E3}"/>
          </ac:picMkLst>
        </pc:picChg>
      </pc:sldChg>
      <pc:sldChg chg="modSp mod">
        <pc:chgData name="Thomas, Elizabeth" userId="ecf9b76d-2424-407e-a49b-ad172b417e8c" providerId="ADAL" clId="{66BFECC8-3DCE-4952-969D-FEF91CDF0999}" dt="2025-05-30T18:39:02.492" v="12171" actId="962"/>
        <pc:sldMkLst>
          <pc:docMk/>
          <pc:sldMk cId="3111085063" sldId="385"/>
        </pc:sldMkLst>
        <pc:picChg chg="mod">
          <ac:chgData name="Thomas, Elizabeth" userId="ecf9b76d-2424-407e-a49b-ad172b417e8c" providerId="ADAL" clId="{66BFECC8-3DCE-4952-969D-FEF91CDF0999}" dt="2025-05-30T18:39:02.492" v="12171" actId="962"/>
          <ac:picMkLst>
            <pc:docMk/>
            <pc:sldMk cId="3111085063" sldId="385"/>
            <ac:picMk id="6" creationId="{127CE4A5-4FC1-EF37-0BB1-85C350A23E76}"/>
          </ac:picMkLst>
        </pc:picChg>
        <pc:picChg chg="mod">
          <ac:chgData name="Thomas, Elizabeth" userId="ecf9b76d-2424-407e-a49b-ad172b417e8c" providerId="ADAL" clId="{66BFECC8-3DCE-4952-969D-FEF91CDF0999}" dt="2025-05-30T18:34:40.299" v="11627" actId="962"/>
          <ac:picMkLst>
            <pc:docMk/>
            <pc:sldMk cId="3111085063" sldId="385"/>
            <ac:picMk id="8" creationId="{5A02690A-99EB-0CFB-03E9-E3E8D84FB840}"/>
          </ac:picMkLst>
        </pc:picChg>
      </pc:sldChg>
      <pc:sldChg chg="addSp delSp modSp mod modClrScheme chgLayout">
        <pc:chgData name="Thomas, Elizabeth" userId="ecf9b76d-2424-407e-a49b-ad172b417e8c" providerId="ADAL" clId="{66BFECC8-3DCE-4952-969D-FEF91CDF0999}" dt="2025-05-30T15:14:14.074" v="2959" actId="962"/>
        <pc:sldMkLst>
          <pc:docMk/>
          <pc:sldMk cId="2702708020" sldId="386"/>
        </pc:sldMkLst>
        <pc:spChg chg="mod ord">
          <ac:chgData name="Thomas, Elizabeth" userId="ecf9b76d-2424-407e-a49b-ad172b417e8c" providerId="ADAL" clId="{66BFECC8-3DCE-4952-969D-FEF91CDF0999}" dt="2025-05-30T15:13:53.365" v="2950" actId="700"/>
          <ac:spMkLst>
            <pc:docMk/>
            <pc:sldMk cId="2702708020" sldId="386"/>
            <ac:spMk id="2" creationId="{22ADAB8E-E1A0-D9F7-E7D7-7CB4081B4E03}"/>
          </ac:spMkLst>
        </pc:spChg>
        <pc:spChg chg="mod ord">
          <ac:chgData name="Thomas, Elizabeth" userId="ecf9b76d-2424-407e-a49b-ad172b417e8c" providerId="ADAL" clId="{66BFECC8-3DCE-4952-969D-FEF91CDF0999}" dt="2025-05-30T15:14:05.544" v="2954" actId="14100"/>
          <ac:spMkLst>
            <pc:docMk/>
            <pc:sldMk cId="2702708020" sldId="386"/>
            <ac:spMk id="3" creationId="{CA1C0B43-004C-2E7E-16C7-29CA6B021C9B}"/>
          </ac:spMkLst>
        </pc:spChg>
        <pc:spChg chg="mod ord">
          <ac:chgData name="Thomas, Elizabeth" userId="ecf9b76d-2424-407e-a49b-ad172b417e8c" providerId="ADAL" clId="{66BFECC8-3DCE-4952-969D-FEF91CDF0999}" dt="2025-05-30T15:13:53.365" v="2950" actId="700"/>
          <ac:spMkLst>
            <pc:docMk/>
            <pc:sldMk cId="2702708020" sldId="386"/>
            <ac:spMk id="4" creationId="{17B04EC5-DA97-3130-2636-009BACA39982}"/>
          </ac:spMkLst>
        </pc:spChg>
        <pc:picChg chg="add mod">
          <ac:chgData name="Thomas, Elizabeth" userId="ecf9b76d-2424-407e-a49b-ad172b417e8c" providerId="ADAL" clId="{66BFECC8-3DCE-4952-969D-FEF91CDF0999}" dt="2025-05-30T15:14:14.074" v="2959" actId="962"/>
          <ac:picMkLst>
            <pc:docMk/>
            <pc:sldMk cId="2702708020" sldId="386"/>
            <ac:picMk id="7" creationId="{D1F7DF9F-D604-AE2D-9F75-D48F4C16B6DE}"/>
          </ac:picMkLst>
        </pc:picChg>
      </pc:sldChg>
      <pc:sldChg chg="modSp">
        <pc:chgData name="Thomas, Elizabeth" userId="ecf9b76d-2424-407e-a49b-ad172b417e8c" providerId="ADAL" clId="{66BFECC8-3DCE-4952-969D-FEF91CDF0999}" dt="2025-05-30T18:25:24.555" v="10531" actId="962"/>
        <pc:sldMkLst>
          <pc:docMk/>
          <pc:sldMk cId="1146305731" sldId="387"/>
        </pc:sldMkLst>
        <pc:spChg chg="mod">
          <ac:chgData name="Thomas, Elizabeth" userId="ecf9b76d-2424-407e-a49b-ad172b417e8c" providerId="ADAL" clId="{66BFECC8-3DCE-4952-969D-FEF91CDF0999}" dt="2025-05-30T18:25:10.100" v="10467" actId="20577"/>
          <ac:spMkLst>
            <pc:docMk/>
            <pc:sldMk cId="1146305731" sldId="387"/>
            <ac:spMk id="3" creationId="{0EDB2374-6817-FAF3-95C1-D7527CE5A14B}"/>
          </ac:spMkLst>
        </pc:spChg>
        <pc:picChg chg="mod">
          <ac:chgData name="Thomas, Elizabeth" userId="ecf9b76d-2424-407e-a49b-ad172b417e8c" providerId="ADAL" clId="{66BFECC8-3DCE-4952-969D-FEF91CDF0999}" dt="2025-05-30T18:25:24.555" v="10531" actId="962"/>
          <ac:picMkLst>
            <pc:docMk/>
            <pc:sldMk cId="1146305731" sldId="387"/>
            <ac:picMk id="8" creationId="{EFEBAF03-C36C-12CC-F205-7FB87C9FC268}"/>
          </ac:picMkLst>
        </pc:picChg>
      </pc:sldChg>
      <pc:sldChg chg="modSp del">
        <pc:chgData name="Thomas, Elizabeth" userId="ecf9b76d-2424-407e-a49b-ad172b417e8c" providerId="ADAL" clId="{66BFECC8-3DCE-4952-969D-FEF91CDF0999}" dt="2025-05-30T15:28:36.891" v="5478" actId="47"/>
        <pc:sldMkLst>
          <pc:docMk/>
          <pc:sldMk cId="2499002942" sldId="388"/>
        </pc:sldMkLst>
      </pc:sldChg>
      <pc:sldChg chg="addSp delSp modSp add mod chgLayout">
        <pc:chgData name="Thomas, Elizabeth" userId="ecf9b76d-2424-407e-a49b-ad172b417e8c" providerId="ADAL" clId="{66BFECC8-3DCE-4952-969D-FEF91CDF0999}" dt="2025-05-29T18:10:26.971" v="148" actId="14100"/>
        <pc:sldMkLst>
          <pc:docMk/>
          <pc:sldMk cId="1373556019" sldId="390"/>
        </pc:sldMkLst>
        <pc:spChg chg="mod ord">
          <ac:chgData name="Thomas, Elizabeth" userId="ecf9b76d-2424-407e-a49b-ad172b417e8c" providerId="ADAL" clId="{66BFECC8-3DCE-4952-969D-FEF91CDF0999}" dt="2025-05-29T18:07:43.199" v="113" actId="700"/>
          <ac:spMkLst>
            <pc:docMk/>
            <pc:sldMk cId="1373556019" sldId="390"/>
            <ac:spMk id="4" creationId="{7F3B3F15-A35A-C0C5-6870-857DCBFF2D47}"/>
          </ac:spMkLst>
        </pc:spChg>
        <pc:spChg chg="mod ord">
          <ac:chgData name="Thomas, Elizabeth" userId="ecf9b76d-2424-407e-a49b-ad172b417e8c" providerId="ADAL" clId="{66BFECC8-3DCE-4952-969D-FEF91CDF0999}" dt="2025-05-29T18:07:43.199" v="113" actId="700"/>
          <ac:spMkLst>
            <pc:docMk/>
            <pc:sldMk cId="1373556019" sldId="390"/>
            <ac:spMk id="22" creationId="{FFB2610B-DE90-6710-12FA-DC9851C01862}"/>
          </ac:spMkLst>
        </pc:spChg>
        <pc:spChg chg="mod ord">
          <ac:chgData name="Thomas, Elizabeth" userId="ecf9b76d-2424-407e-a49b-ad172b417e8c" providerId="ADAL" clId="{66BFECC8-3DCE-4952-969D-FEF91CDF0999}" dt="2025-05-29T18:10:16.935" v="145" actId="14100"/>
          <ac:spMkLst>
            <pc:docMk/>
            <pc:sldMk cId="1373556019" sldId="390"/>
            <ac:spMk id="23" creationId="{1FA822CB-841B-F8C3-27B7-E8A6F4E0CE8A}"/>
          </ac:spMkLst>
        </pc:spChg>
        <pc:graphicFrameChg chg="add mod ord modGraphic">
          <ac:chgData name="Thomas, Elizabeth" userId="ecf9b76d-2424-407e-a49b-ad172b417e8c" providerId="ADAL" clId="{66BFECC8-3DCE-4952-969D-FEF91CDF0999}" dt="2025-05-29T18:10:26.971" v="148" actId="14100"/>
          <ac:graphicFrameMkLst>
            <pc:docMk/>
            <pc:sldMk cId="1373556019" sldId="390"/>
            <ac:graphicFrameMk id="3" creationId="{A17FB4F3-9DE1-C594-CF79-0CD4397EEB29}"/>
          </ac:graphicFrameMkLst>
        </pc:graphicFrameChg>
      </pc:sldChg>
      <pc:sldChg chg="addSp delSp modSp new mod">
        <pc:chgData name="Thomas, Elizabeth" userId="ecf9b76d-2424-407e-a49b-ad172b417e8c" providerId="ADAL" clId="{66BFECC8-3DCE-4952-969D-FEF91CDF0999}" dt="2025-05-29T19:11:01.049" v="429" actId="1036"/>
        <pc:sldMkLst>
          <pc:docMk/>
          <pc:sldMk cId="529987389" sldId="391"/>
        </pc:sldMkLst>
        <pc:spChg chg="mod">
          <ac:chgData name="Thomas, Elizabeth" userId="ecf9b76d-2424-407e-a49b-ad172b417e8c" providerId="ADAL" clId="{66BFECC8-3DCE-4952-969D-FEF91CDF0999}" dt="2025-05-29T19:11:01.049" v="429" actId="1036"/>
          <ac:spMkLst>
            <pc:docMk/>
            <pc:sldMk cId="529987389" sldId="391"/>
            <ac:spMk id="3" creationId="{31A687A5-A7C7-DBFA-C691-2A3A70F97B1B}"/>
          </ac:spMkLst>
        </pc:spChg>
        <pc:spChg chg="mod">
          <ac:chgData name="Thomas, Elizabeth" userId="ecf9b76d-2424-407e-a49b-ad172b417e8c" providerId="ADAL" clId="{66BFECC8-3DCE-4952-969D-FEF91CDF0999}" dt="2025-05-29T19:11:01.049" v="429" actId="1036"/>
          <ac:spMkLst>
            <pc:docMk/>
            <pc:sldMk cId="529987389" sldId="391"/>
            <ac:spMk id="4" creationId="{78578CD6-046E-CC54-097A-D46C743D558B}"/>
          </ac:spMkLst>
        </pc:spChg>
        <pc:spChg chg="mod">
          <ac:chgData name="Thomas, Elizabeth" userId="ecf9b76d-2424-407e-a49b-ad172b417e8c" providerId="ADAL" clId="{66BFECC8-3DCE-4952-969D-FEF91CDF0999}" dt="2025-05-29T19:11:01.049" v="429" actId="1036"/>
          <ac:spMkLst>
            <pc:docMk/>
            <pc:sldMk cId="529987389" sldId="391"/>
            <ac:spMk id="5" creationId="{5928872C-E051-4D73-7824-8DFF6E9E694C}"/>
          </ac:spMkLst>
        </pc:spChg>
        <pc:spChg chg="mod">
          <ac:chgData name="Thomas, Elizabeth" userId="ecf9b76d-2424-407e-a49b-ad172b417e8c" providerId="ADAL" clId="{66BFECC8-3DCE-4952-969D-FEF91CDF0999}" dt="2025-05-29T19:11:01.049" v="429" actId="1036"/>
          <ac:spMkLst>
            <pc:docMk/>
            <pc:sldMk cId="529987389" sldId="391"/>
            <ac:spMk id="6" creationId="{56A697FA-D8D8-CF6A-37B3-3D6726BA64C8}"/>
          </ac:spMkLst>
        </pc:spChg>
        <pc:spChg chg="mod">
          <ac:chgData name="Thomas, Elizabeth" userId="ecf9b76d-2424-407e-a49b-ad172b417e8c" providerId="ADAL" clId="{66BFECC8-3DCE-4952-969D-FEF91CDF0999}" dt="2025-05-29T19:11:01.049" v="429" actId="1036"/>
          <ac:spMkLst>
            <pc:docMk/>
            <pc:sldMk cId="529987389" sldId="391"/>
            <ac:spMk id="7" creationId="{E6E3C4A5-AF19-E62D-89AF-337D63A3F6D4}"/>
          </ac:spMkLst>
        </pc:spChg>
        <pc:spChg chg="mod">
          <ac:chgData name="Thomas, Elizabeth" userId="ecf9b76d-2424-407e-a49b-ad172b417e8c" providerId="ADAL" clId="{66BFECC8-3DCE-4952-969D-FEF91CDF0999}" dt="2025-05-29T19:11:01.049" v="429" actId="1036"/>
          <ac:spMkLst>
            <pc:docMk/>
            <pc:sldMk cId="529987389" sldId="391"/>
            <ac:spMk id="8" creationId="{265668DB-C57D-5688-A2DF-225901F992B8}"/>
          </ac:spMkLst>
        </pc:spChg>
        <pc:spChg chg="add mod ord">
          <ac:chgData name="Thomas, Elizabeth" userId="ecf9b76d-2424-407e-a49b-ad172b417e8c" providerId="ADAL" clId="{66BFECC8-3DCE-4952-969D-FEF91CDF0999}" dt="2025-05-29T19:11:01.049" v="429" actId="1036"/>
          <ac:spMkLst>
            <pc:docMk/>
            <pc:sldMk cId="529987389" sldId="391"/>
            <ac:spMk id="12" creationId="{618DE7DC-C3B3-1705-4916-15F22F88C2D4}"/>
          </ac:spMkLst>
        </pc:spChg>
        <pc:spChg chg="add mod">
          <ac:chgData name="Thomas, Elizabeth" userId="ecf9b76d-2424-407e-a49b-ad172b417e8c" providerId="ADAL" clId="{66BFECC8-3DCE-4952-969D-FEF91CDF0999}" dt="2025-05-29T19:11:01.049" v="429" actId="1036"/>
          <ac:spMkLst>
            <pc:docMk/>
            <pc:sldMk cId="529987389" sldId="391"/>
            <ac:spMk id="13" creationId="{5F14FB31-1058-D8CD-F8D4-793F52E64942}"/>
          </ac:spMkLst>
        </pc:spChg>
        <pc:spChg chg="add mod">
          <ac:chgData name="Thomas, Elizabeth" userId="ecf9b76d-2424-407e-a49b-ad172b417e8c" providerId="ADAL" clId="{66BFECC8-3DCE-4952-969D-FEF91CDF0999}" dt="2025-05-29T19:11:01.049" v="429" actId="1036"/>
          <ac:spMkLst>
            <pc:docMk/>
            <pc:sldMk cId="529987389" sldId="391"/>
            <ac:spMk id="14" creationId="{E4C94E4F-EDD0-F25B-DC4B-9AF4C565FAA9}"/>
          </ac:spMkLst>
        </pc:spChg>
      </pc:sldChg>
      <pc:sldChg chg="modSp new mod">
        <pc:chgData name="Thomas, Elizabeth" userId="ecf9b76d-2424-407e-a49b-ad172b417e8c" providerId="ADAL" clId="{66BFECC8-3DCE-4952-969D-FEF91CDF0999}" dt="2025-05-29T19:25:03.971" v="709" actId="1035"/>
        <pc:sldMkLst>
          <pc:docMk/>
          <pc:sldMk cId="1439579003" sldId="392"/>
        </pc:sldMkLst>
        <pc:spChg chg="mod">
          <ac:chgData name="Thomas, Elizabeth" userId="ecf9b76d-2424-407e-a49b-ad172b417e8c" providerId="ADAL" clId="{66BFECC8-3DCE-4952-969D-FEF91CDF0999}" dt="2025-05-29T19:15:42.242" v="540" actId="20577"/>
          <ac:spMkLst>
            <pc:docMk/>
            <pc:sldMk cId="1439579003" sldId="392"/>
            <ac:spMk id="2" creationId="{A140F257-3F90-EBE3-8FB2-9D246C938CAA}"/>
          </ac:spMkLst>
        </pc:spChg>
        <pc:spChg chg="mod">
          <ac:chgData name="Thomas, Elizabeth" userId="ecf9b76d-2424-407e-a49b-ad172b417e8c" providerId="ADAL" clId="{66BFECC8-3DCE-4952-969D-FEF91CDF0999}" dt="2025-05-29T19:25:03.971" v="709" actId="1035"/>
          <ac:spMkLst>
            <pc:docMk/>
            <pc:sldMk cId="1439579003" sldId="392"/>
            <ac:spMk id="3" creationId="{15607FB3-54AC-4B9B-4DAC-7DAC2DC0CAF5}"/>
          </ac:spMkLst>
        </pc:spChg>
        <pc:spChg chg="mod">
          <ac:chgData name="Thomas, Elizabeth" userId="ecf9b76d-2424-407e-a49b-ad172b417e8c" providerId="ADAL" clId="{66BFECC8-3DCE-4952-969D-FEF91CDF0999}" dt="2025-05-29T19:25:03.971" v="709" actId="1035"/>
          <ac:spMkLst>
            <pc:docMk/>
            <pc:sldMk cId="1439579003" sldId="392"/>
            <ac:spMk id="4" creationId="{5E32EB66-5EEA-E19C-A032-367A9E8E8A0A}"/>
          </ac:spMkLst>
        </pc:spChg>
        <pc:spChg chg="mod">
          <ac:chgData name="Thomas, Elizabeth" userId="ecf9b76d-2424-407e-a49b-ad172b417e8c" providerId="ADAL" clId="{66BFECC8-3DCE-4952-969D-FEF91CDF0999}" dt="2025-05-29T19:25:03.971" v="709" actId="1035"/>
          <ac:spMkLst>
            <pc:docMk/>
            <pc:sldMk cId="1439579003" sldId="392"/>
            <ac:spMk id="5" creationId="{8F465322-8714-FDD0-F543-B0D3E0372F43}"/>
          </ac:spMkLst>
        </pc:spChg>
        <pc:spChg chg="mod">
          <ac:chgData name="Thomas, Elizabeth" userId="ecf9b76d-2424-407e-a49b-ad172b417e8c" providerId="ADAL" clId="{66BFECC8-3DCE-4952-969D-FEF91CDF0999}" dt="2025-05-29T19:25:03.971" v="709" actId="1035"/>
          <ac:spMkLst>
            <pc:docMk/>
            <pc:sldMk cId="1439579003" sldId="392"/>
            <ac:spMk id="6" creationId="{C9EE3AD6-40BA-5A88-6D93-44BAB4F254FF}"/>
          </ac:spMkLst>
        </pc:spChg>
        <pc:spChg chg="mod">
          <ac:chgData name="Thomas, Elizabeth" userId="ecf9b76d-2424-407e-a49b-ad172b417e8c" providerId="ADAL" clId="{66BFECC8-3DCE-4952-969D-FEF91CDF0999}" dt="2025-05-29T19:24:42.032" v="697" actId="27636"/>
          <ac:spMkLst>
            <pc:docMk/>
            <pc:sldMk cId="1439579003" sldId="392"/>
            <ac:spMk id="7" creationId="{5CB54976-8513-F56B-A9DC-DD4114A3075F}"/>
          </ac:spMkLst>
        </pc:spChg>
      </pc:sldChg>
      <pc:sldChg chg="modSp new mod">
        <pc:chgData name="Thomas, Elizabeth" userId="ecf9b76d-2424-407e-a49b-ad172b417e8c" providerId="ADAL" clId="{66BFECC8-3DCE-4952-969D-FEF91CDF0999}" dt="2025-05-29T19:33:38.163" v="844" actId="242"/>
        <pc:sldMkLst>
          <pc:docMk/>
          <pc:sldMk cId="2632797737" sldId="393"/>
        </pc:sldMkLst>
        <pc:spChg chg="mod">
          <ac:chgData name="Thomas, Elizabeth" userId="ecf9b76d-2424-407e-a49b-ad172b417e8c" providerId="ADAL" clId="{66BFECC8-3DCE-4952-969D-FEF91CDF0999}" dt="2025-05-29T19:33:08.270" v="830" actId="20577"/>
          <ac:spMkLst>
            <pc:docMk/>
            <pc:sldMk cId="2632797737" sldId="393"/>
            <ac:spMk id="2" creationId="{ADE8A0E6-827E-7CF8-E195-4E491E8078DB}"/>
          </ac:spMkLst>
        </pc:spChg>
        <pc:spChg chg="mod">
          <ac:chgData name="Thomas, Elizabeth" userId="ecf9b76d-2424-407e-a49b-ad172b417e8c" providerId="ADAL" clId="{66BFECC8-3DCE-4952-969D-FEF91CDF0999}" dt="2025-05-29T19:33:38.163" v="844" actId="242"/>
          <ac:spMkLst>
            <pc:docMk/>
            <pc:sldMk cId="2632797737" sldId="393"/>
            <ac:spMk id="3" creationId="{B5663B3F-5E4D-F957-A346-FC40E7CE6977}"/>
          </ac:spMkLst>
        </pc:spChg>
        <pc:spChg chg="mod">
          <ac:chgData name="Thomas, Elizabeth" userId="ecf9b76d-2424-407e-a49b-ad172b417e8c" providerId="ADAL" clId="{66BFECC8-3DCE-4952-969D-FEF91CDF0999}" dt="2025-05-29T19:33:14.330" v="833" actId="20577"/>
          <ac:spMkLst>
            <pc:docMk/>
            <pc:sldMk cId="2632797737" sldId="393"/>
            <ac:spMk id="4" creationId="{E2D2F261-D9FF-231B-95CE-CEF8D3D94B60}"/>
          </ac:spMkLst>
        </pc:spChg>
        <pc:spChg chg="mod">
          <ac:chgData name="Thomas, Elizabeth" userId="ecf9b76d-2424-407e-a49b-ad172b417e8c" providerId="ADAL" clId="{66BFECC8-3DCE-4952-969D-FEF91CDF0999}" dt="2025-05-29T19:33:38.163" v="844" actId="242"/>
          <ac:spMkLst>
            <pc:docMk/>
            <pc:sldMk cId="2632797737" sldId="393"/>
            <ac:spMk id="5" creationId="{85792D2A-C657-62AC-792D-2B0E7337CBDA}"/>
          </ac:spMkLst>
        </pc:spChg>
        <pc:spChg chg="mod">
          <ac:chgData name="Thomas, Elizabeth" userId="ecf9b76d-2424-407e-a49b-ad172b417e8c" providerId="ADAL" clId="{66BFECC8-3DCE-4952-969D-FEF91CDF0999}" dt="2025-05-29T19:33:21.530" v="838" actId="27636"/>
          <ac:spMkLst>
            <pc:docMk/>
            <pc:sldMk cId="2632797737" sldId="393"/>
            <ac:spMk id="6" creationId="{77CC5725-BC98-730F-C94F-E42FAAF3A123}"/>
          </ac:spMkLst>
        </pc:spChg>
        <pc:spChg chg="mod">
          <ac:chgData name="Thomas, Elizabeth" userId="ecf9b76d-2424-407e-a49b-ad172b417e8c" providerId="ADAL" clId="{66BFECC8-3DCE-4952-969D-FEF91CDF0999}" dt="2025-05-29T19:33:38.163" v="844" actId="242"/>
          <ac:spMkLst>
            <pc:docMk/>
            <pc:sldMk cId="2632797737" sldId="393"/>
            <ac:spMk id="7" creationId="{A0BD4C33-8579-92A5-8904-AE11CF8400F1}"/>
          </ac:spMkLst>
        </pc:spChg>
        <pc:spChg chg="mod">
          <ac:chgData name="Thomas, Elizabeth" userId="ecf9b76d-2424-407e-a49b-ad172b417e8c" providerId="ADAL" clId="{66BFECC8-3DCE-4952-969D-FEF91CDF0999}" dt="2025-05-29T19:33:28.597" v="842" actId="20577"/>
          <ac:spMkLst>
            <pc:docMk/>
            <pc:sldMk cId="2632797737" sldId="393"/>
            <ac:spMk id="8" creationId="{D0DDCC05-212D-D349-00F7-612F6E080A13}"/>
          </ac:spMkLst>
        </pc:spChg>
      </pc:sldChg>
      <pc:sldChg chg="addSp delSp modSp new mod chgLayout">
        <pc:chgData name="Thomas, Elizabeth" userId="ecf9b76d-2424-407e-a49b-ad172b417e8c" providerId="ADAL" clId="{66BFECC8-3DCE-4952-969D-FEF91CDF0999}" dt="2025-05-30T15:22:13.672" v="4168" actId="1076"/>
        <pc:sldMkLst>
          <pc:docMk/>
          <pc:sldMk cId="3697561160" sldId="394"/>
        </pc:sldMkLst>
        <pc:spChg chg="mod ord">
          <ac:chgData name="Thomas, Elizabeth" userId="ecf9b76d-2424-407e-a49b-ad172b417e8c" providerId="ADAL" clId="{66BFECC8-3DCE-4952-969D-FEF91CDF0999}" dt="2025-05-30T15:22:11.250" v="4167" actId="1076"/>
          <ac:spMkLst>
            <pc:docMk/>
            <pc:sldMk cId="3697561160" sldId="394"/>
            <ac:spMk id="3" creationId="{D28F299A-EA99-C327-03F3-0C44D674A531}"/>
          </ac:spMkLst>
        </pc:spChg>
        <pc:spChg chg="mod ord">
          <ac:chgData name="Thomas, Elizabeth" userId="ecf9b76d-2424-407e-a49b-ad172b417e8c" providerId="ADAL" clId="{66BFECC8-3DCE-4952-969D-FEF91CDF0999}" dt="2025-05-30T12:29:24.894" v="1090" actId="700"/>
          <ac:spMkLst>
            <pc:docMk/>
            <pc:sldMk cId="3697561160" sldId="394"/>
            <ac:spMk id="8" creationId="{942CA257-CB13-B9E5-9E2A-D592B35ACFD4}"/>
          </ac:spMkLst>
        </pc:spChg>
        <pc:spChg chg="add mod ord">
          <ac:chgData name="Thomas, Elizabeth" userId="ecf9b76d-2424-407e-a49b-ad172b417e8c" providerId="ADAL" clId="{66BFECC8-3DCE-4952-969D-FEF91CDF0999}" dt="2025-05-30T12:29:24.894" v="1090" actId="700"/>
          <ac:spMkLst>
            <pc:docMk/>
            <pc:sldMk cId="3697561160" sldId="394"/>
            <ac:spMk id="9" creationId="{A0C853AF-EC9C-5C1A-610A-086F317667DB}"/>
          </ac:spMkLst>
        </pc:spChg>
        <pc:spChg chg="mod ord">
          <ac:chgData name="Thomas, Elizabeth" userId="ecf9b76d-2424-407e-a49b-ad172b417e8c" providerId="ADAL" clId="{66BFECC8-3DCE-4952-969D-FEF91CDF0999}" dt="2025-05-30T12:29:45.071" v="1097" actId="1076"/>
          <ac:spMkLst>
            <pc:docMk/>
            <pc:sldMk cId="3697561160" sldId="394"/>
            <ac:spMk id="10" creationId="{F7C76A05-E2AB-085E-41FE-F463F0605F03}"/>
          </ac:spMkLst>
        </pc:spChg>
        <pc:spChg chg="add mod ord">
          <ac:chgData name="Thomas, Elizabeth" userId="ecf9b76d-2424-407e-a49b-ad172b417e8c" providerId="ADAL" clId="{66BFECC8-3DCE-4952-969D-FEF91CDF0999}" dt="2025-05-30T12:29:49.503" v="1098" actId="1076"/>
          <ac:spMkLst>
            <pc:docMk/>
            <pc:sldMk cId="3697561160" sldId="394"/>
            <ac:spMk id="11" creationId="{034B9EB0-EC0E-6F1A-7101-61AB7C0DA7D4}"/>
          </ac:spMkLst>
        </pc:spChg>
        <pc:spChg chg="add mod ord">
          <ac:chgData name="Thomas, Elizabeth" userId="ecf9b76d-2424-407e-a49b-ad172b417e8c" providerId="ADAL" clId="{66BFECC8-3DCE-4952-969D-FEF91CDF0999}" dt="2025-05-30T15:22:13.672" v="4168" actId="1076"/>
          <ac:spMkLst>
            <pc:docMk/>
            <pc:sldMk cId="3697561160" sldId="394"/>
            <ac:spMk id="12" creationId="{C90AAE36-36BC-7896-8834-E6262E8683C5}"/>
          </ac:spMkLst>
        </pc:spChg>
        <pc:spChg chg="add mod ord">
          <ac:chgData name="Thomas, Elizabeth" userId="ecf9b76d-2424-407e-a49b-ad172b417e8c" providerId="ADAL" clId="{66BFECC8-3DCE-4952-969D-FEF91CDF0999}" dt="2025-05-30T12:29:59.591" v="1102" actId="1076"/>
          <ac:spMkLst>
            <pc:docMk/>
            <pc:sldMk cId="3697561160" sldId="394"/>
            <ac:spMk id="13" creationId="{CA65BAE5-F90B-0E61-417E-5BD141F6519C}"/>
          </ac:spMkLst>
        </pc:spChg>
      </pc:sldChg>
      <pc:sldChg chg="addSp delSp modSp add mod modClrScheme chgLayout">
        <pc:chgData name="Thomas, Elizabeth" userId="ecf9b76d-2424-407e-a49b-ad172b417e8c" providerId="ADAL" clId="{66BFECC8-3DCE-4952-969D-FEF91CDF0999}" dt="2025-05-30T15:22:47.830" v="4173" actId="13244"/>
        <pc:sldMkLst>
          <pc:docMk/>
          <pc:sldMk cId="3908788631" sldId="395"/>
        </pc:sldMkLst>
        <pc:spChg chg="mod ord">
          <ac:chgData name="Thomas, Elizabeth" userId="ecf9b76d-2424-407e-a49b-ad172b417e8c" providerId="ADAL" clId="{66BFECC8-3DCE-4952-969D-FEF91CDF0999}" dt="2025-05-30T12:34:40.717" v="1142" actId="700"/>
          <ac:spMkLst>
            <pc:docMk/>
            <pc:sldMk cId="3908788631" sldId="395"/>
            <ac:spMk id="2" creationId="{7726A560-6F87-8DFB-1460-995DBA008FE2}"/>
          </ac:spMkLst>
        </pc:spChg>
        <pc:spChg chg="mod ord">
          <ac:chgData name="Thomas, Elizabeth" userId="ecf9b76d-2424-407e-a49b-ad172b417e8c" providerId="ADAL" clId="{66BFECC8-3DCE-4952-969D-FEF91CDF0999}" dt="2025-05-30T15:22:28.602" v="4169" actId="13244"/>
          <ac:spMkLst>
            <pc:docMk/>
            <pc:sldMk cId="3908788631" sldId="395"/>
            <ac:spMk id="4" creationId="{6C4B3028-7F29-3B19-2D9B-FF5FEE83D019}"/>
          </ac:spMkLst>
        </pc:spChg>
        <pc:spChg chg="add mod ord">
          <ac:chgData name="Thomas, Elizabeth" userId="ecf9b76d-2424-407e-a49b-ad172b417e8c" providerId="ADAL" clId="{66BFECC8-3DCE-4952-969D-FEF91CDF0999}" dt="2025-05-30T12:35:11.304" v="1151" actId="948"/>
          <ac:spMkLst>
            <pc:docMk/>
            <pc:sldMk cId="3908788631" sldId="395"/>
            <ac:spMk id="10" creationId="{8B350536-671C-22DE-C685-976F3BD92712}"/>
          </ac:spMkLst>
        </pc:spChg>
        <pc:spChg chg="add mod ord">
          <ac:chgData name="Thomas, Elizabeth" userId="ecf9b76d-2424-407e-a49b-ad172b417e8c" providerId="ADAL" clId="{66BFECC8-3DCE-4952-969D-FEF91CDF0999}" dt="2025-05-30T12:36:58.644" v="1196" actId="1076"/>
          <ac:spMkLst>
            <pc:docMk/>
            <pc:sldMk cId="3908788631" sldId="395"/>
            <ac:spMk id="13" creationId="{60FE3CFB-7001-0081-54E4-6D19C71A5A4D}"/>
          </ac:spMkLst>
        </pc:spChg>
        <pc:picChg chg="add mod ord">
          <ac:chgData name="Thomas, Elizabeth" userId="ecf9b76d-2424-407e-a49b-ad172b417e8c" providerId="ADAL" clId="{66BFECC8-3DCE-4952-969D-FEF91CDF0999}" dt="2025-05-30T15:22:35.624" v="4170" actId="13244"/>
          <ac:picMkLst>
            <pc:docMk/>
            <pc:sldMk cId="3908788631" sldId="395"/>
            <ac:picMk id="22" creationId="{CC8FAE8E-BADA-5D15-96CB-B2E4667FF2F5}"/>
          </ac:picMkLst>
        </pc:picChg>
        <pc:picChg chg="add mod ord">
          <ac:chgData name="Thomas, Elizabeth" userId="ecf9b76d-2424-407e-a49b-ad172b417e8c" providerId="ADAL" clId="{66BFECC8-3DCE-4952-969D-FEF91CDF0999}" dt="2025-05-30T15:22:44.799" v="4172" actId="13244"/>
          <ac:picMkLst>
            <pc:docMk/>
            <pc:sldMk cId="3908788631" sldId="395"/>
            <ac:picMk id="23" creationId="{17259096-B1A6-60F7-525A-7C980041E0C2}"/>
          </ac:picMkLst>
        </pc:picChg>
        <pc:picChg chg="add mod ord">
          <ac:chgData name="Thomas, Elizabeth" userId="ecf9b76d-2424-407e-a49b-ad172b417e8c" providerId="ADAL" clId="{66BFECC8-3DCE-4952-969D-FEF91CDF0999}" dt="2025-05-30T15:22:42.415" v="4171" actId="13244"/>
          <ac:picMkLst>
            <pc:docMk/>
            <pc:sldMk cId="3908788631" sldId="395"/>
            <ac:picMk id="24" creationId="{83BC3B1C-82C2-A74F-514A-9316F7E48596}"/>
          </ac:picMkLst>
        </pc:picChg>
        <pc:picChg chg="add mod ord">
          <ac:chgData name="Thomas, Elizabeth" userId="ecf9b76d-2424-407e-a49b-ad172b417e8c" providerId="ADAL" clId="{66BFECC8-3DCE-4952-969D-FEF91CDF0999}" dt="2025-05-30T15:22:47.830" v="4173" actId="13244"/>
          <ac:picMkLst>
            <pc:docMk/>
            <pc:sldMk cId="3908788631" sldId="395"/>
            <ac:picMk id="25" creationId="{60EAA7AB-D9CA-8721-9575-95F3B30D580F}"/>
          </ac:picMkLst>
        </pc:picChg>
        <pc:picChg chg="add mod">
          <ac:chgData name="Thomas, Elizabeth" userId="ecf9b76d-2424-407e-a49b-ad172b417e8c" providerId="ADAL" clId="{66BFECC8-3DCE-4952-969D-FEF91CDF0999}" dt="2025-05-30T12:36:50.662" v="1191" actId="1076"/>
          <ac:picMkLst>
            <pc:docMk/>
            <pc:sldMk cId="3908788631" sldId="395"/>
            <ac:picMk id="26" creationId="{4EE6BB09-2FFE-E19B-80F0-4DA0AA02182C}"/>
          </ac:picMkLst>
        </pc:picChg>
      </pc:sldChg>
      <pc:sldChg chg="addSp delSp modSp add mod modClrScheme chgLayout">
        <pc:chgData name="Thomas, Elizabeth" userId="ecf9b76d-2424-407e-a49b-ad172b417e8c" providerId="ADAL" clId="{66BFECC8-3DCE-4952-969D-FEF91CDF0999}" dt="2025-05-30T12:41:37.367" v="1245" actId="255"/>
        <pc:sldMkLst>
          <pc:docMk/>
          <pc:sldMk cId="3265401383" sldId="396"/>
        </pc:sldMkLst>
        <pc:spChg chg="mod ord">
          <ac:chgData name="Thomas, Elizabeth" userId="ecf9b76d-2424-407e-a49b-ad172b417e8c" providerId="ADAL" clId="{66BFECC8-3DCE-4952-969D-FEF91CDF0999}" dt="2025-05-30T12:40:55.304" v="1230" actId="700"/>
          <ac:spMkLst>
            <pc:docMk/>
            <pc:sldMk cId="3265401383" sldId="396"/>
            <ac:spMk id="2" creationId="{9C6F9465-0DAB-60FF-E485-1B37E43DE578}"/>
          </ac:spMkLst>
        </pc:spChg>
        <pc:spChg chg="mod ord">
          <ac:chgData name="Thomas, Elizabeth" userId="ecf9b76d-2424-407e-a49b-ad172b417e8c" providerId="ADAL" clId="{66BFECC8-3DCE-4952-969D-FEF91CDF0999}" dt="2025-05-30T12:40:55.304" v="1230" actId="700"/>
          <ac:spMkLst>
            <pc:docMk/>
            <pc:sldMk cId="3265401383" sldId="396"/>
            <ac:spMk id="4" creationId="{2FCC212B-207E-DE67-A558-AC073D210414}"/>
          </ac:spMkLst>
        </pc:spChg>
        <pc:spChg chg="add mod ord">
          <ac:chgData name="Thomas, Elizabeth" userId="ecf9b76d-2424-407e-a49b-ad172b417e8c" providerId="ADAL" clId="{66BFECC8-3DCE-4952-969D-FEF91CDF0999}" dt="2025-05-30T12:41:28.145" v="1242" actId="255"/>
          <ac:spMkLst>
            <pc:docMk/>
            <pc:sldMk cId="3265401383" sldId="396"/>
            <ac:spMk id="15" creationId="{D1958E3E-679E-C664-640F-4DE8C6331711}"/>
          </ac:spMkLst>
        </pc:spChg>
        <pc:spChg chg="add mod ord">
          <ac:chgData name="Thomas, Elizabeth" userId="ecf9b76d-2424-407e-a49b-ad172b417e8c" providerId="ADAL" clId="{66BFECC8-3DCE-4952-969D-FEF91CDF0999}" dt="2025-05-30T12:41:37.367" v="1245" actId="255"/>
          <ac:spMkLst>
            <pc:docMk/>
            <pc:sldMk cId="3265401383" sldId="396"/>
            <ac:spMk id="23" creationId="{3F2AC02C-A807-1E1D-1F21-AF94EE6B3ABD}"/>
          </ac:spMkLst>
        </pc:spChg>
      </pc:sldChg>
      <pc:sldChg chg="addSp delSp modSp new mod modClrScheme chgLayout">
        <pc:chgData name="Thomas, Elizabeth" userId="ecf9b76d-2424-407e-a49b-ad172b417e8c" providerId="ADAL" clId="{66BFECC8-3DCE-4952-969D-FEF91CDF0999}" dt="2025-05-30T12:47:09.448" v="1723" actId="14100"/>
        <pc:sldMkLst>
          <pc:docMk/>
          <pc:sldMk cId="1224474730" sldId="397"/>
        </pc:sldMkLst>
        <pc:spChg chg="mod ord">
          <ac:chgData name="Thomas, Elizabeth" userId="ecf9b76d-2424-407e-a49b-ad172b417e8c" providerId="ADAL" clId="{66BFECC8-3DCE-4952-969D-FEF91CDF0999}" dt="2025-05-30T12:45:37" v="1378" actId="1036"/>
          <ac:spMkLst>
            <pc:docMk/>
            <pc:sldMk cId="1224474730" sldId="397"/>
            <ac:spMk id="2" creationId="{0228ABF0-E0C9-3E54-C254-C7885B4F69BA}"/>
          </ac:spMkLst>
        </pc:spChg>
        <pc:spChg chg="mod ord">
          <ac:chgData name="Thomas, Elizabeth" userId="ecf9b76d-2424-407e-a49b-ad172b417e8c" providerId="ADAL" clId="{66BFECC8-3DCE-4952-969D-FEF91CDF0999}" dt="2025-05-30T12:47:09.448" v="1723" actId="14100"/>
          <ac:spMkLst>
            <pc:docMk/>
            <pc:sldMk cId="1224474730" sldId="397"/>
            <ac:spMk id="3" creationId="{4BB134F3-6786-DE53-4743-2FF04C5A8160}"/>
          </ac:spMkLst>
        </pc:spChg>
        <pc:spChg chg="mod ord">
          <ac:chgData name="Thomas, Elizabeth" userId="ecf9b76d-2424-407e-a49b-ad172b417e8c" providerId="ADAL" clId="{66BFECC8-3DCE-4952-969D-FEF91CDF0999}" dt="2025-05-30T12:44:55.472" v="1360" actId="700"/>
          <ac:spMkLst>
            <pc:docMk/>
            <pc:sldMk cId="1224474730" sldId="397"/>
            <ac:spMk id="5" creationId="{0038094F-C9AB-9B80-F663-CD32F37C8D65}"/>
          </ac:spMkLst>
        </pc:spChg>
        <pc:spChg chg="add mod ord">
          <ac:chgData name="Thomas, Elizabeth" userId="ecf9b76d-2424-407e-a49b-ad172b417e8c" providerId="ADAL" clId="{66BFECC8-3DCE-4952-969D-FEF91CDF0999}" dt="2025-05-30T12:47:03.422" v="1722" actId="1076"/>
          <ac:spMkLst>
            <pc:docMk/>
            <pc:sldMk cId="1224474730" sldId="397"/>
            <ac:spMk id="7" creationId="{8F0A85FE-29A2-41F5-3A4A-28B76EFEEB70}"/>
          </ac:spMkLst>
        </pc:spChg>
      </pc:sldChg>
      <pc:sldChg chg="addSp delSp modSp add mod modClrScheme chgLayout">
        <pc:chgData name="Thomas, Elizabeth" userId="ecf9b76d-2424-407e-a49b-ad172b417e8c" providerId="ADAL" clId="{66BFECC8-3DCE-4952-969D-FEF91CDF0999}" dt="2025-05-30T15:02:27.444" v="2727" actId="14100"/>
        <pc:sldMkLst>
          <pc:docMk/>
          <pc:sldMk cId="4047685174" sldId="398"/>
        </pc:sldMkLst>
        <pc:spChg chg="mod ord">
          <ac:chgData name="Thomas, Elizabeth" userId="ecf9b76d-2424-407e-a49b-ad172b417e8c" providerId="ADAL" clId="{66BFECC8-3DCE-4952-969D-FEF91CDF0999}" dt="2025-05-30T14:48:42.575" v="1885" actId="700"/>
          <ac:spMkLst>
            <pc:docMk/>
            <pc:sldMk cId="4047685174" sldId="398"/>
            <ac:spMk id="2" creationId="{C9593068-BFB6-3CF0-1385-1D539C096162}"/>
          </ac:spMkLst>
        </pc:spChg>
        <pc:spChg chg="mod ord">
          <ac:chgData name="Thomas, Elizabeth" userId="ecf9b76d-2424-407e-a49b-ad172b417e8c" providerId="ADAL" clId="{66BFECC8-3DCE-4952-969D-FEF91CDF0999}" dt="2025-05-30T14:59:37.626" v="2655" actId="13244"/>
          <ac:spMkLst>
            <pc:docMk/>
            <pc:sldMk cId="4047685174" sldId="398"/>
            <ac:spMk id="4" creationId="{49DFA29E-370C-C249-B2B7-817D6DB82DC9}"/>
          </ac:spMkLst>
        </pc:spChg>
        <pc:spChg chg="add mod ord">
          <ac:chgData name="Thomas, Elizabeth" userId="ecf9b76d-2424-407e-a49b-ad172b417e8c" providerId="ADAL" clId="{66BFECC8-3DCE-4952-969D-FEF91CDF0999}" dt="2025-05-30T14:51:43.577" v="1918" actId="1076"/>
          <ac:spMkLst>
            <pc:docMk/>
            <pc:sldMk cId="4047685174" sldId="398"/>
            <ac:spMk id="5" creationId="{F8B555D1-474E-4599-636D-804C7886D555}"/>
          </ac:spMkLst>
        </pc:spChg>
        <pc:spChg chg="add mod ord">
          <ac:chgData name="Thomas, Elizabeth" userId="ecf9b76d-2424-407e-a49b-ad172b417e8c" providerId="ADAL" clId="{66BFECC8-3DCE-4952-969D-FEF91CDF0999}" dt="2025-05-30T14:59:44.260" v="2657" actId="13244"/>
          <ac:spMkLst>
            <pc:docMk/>
            <pc:sldMk cId="4047685174" sldId="398"/>
            <ac:spMk id="9" creationId="{D23153A0-3F90-AD13-66F0-1ADE0BD8783A}"/>
          </ac:spMkLst>
        </pc:spChg>
        <pc:spChg chg="add mod">
          <ac:chgData name="Thomas, Elizabeth" userId="ecf9b76d-2424-407e-a49b-ad172b417e8c" providerId="ADAL" clId="{66BFECC8-3DCE-4952-969D-FEF91CDF0999}" dt="2025-05-30T14:59:30.732" v="2654" actId="962"/>
          <ac:spMkLst>
            <pc:docMk/>
            <pc:sldMk cId="4047685174" sldId="398"/>
            <ac:spMk id="13" creationId="{8A68F56E-817C-FDD9-38C6-3C6DA594EBC1}"/>
          </ac:spMkLst>
        </pc:spChg>
        <pc:graphicFrameChg chg="add mod">
          <ac:chgData name="Thomas, Elizabeth" userId="ecf9b76d-2424-407e-a49b-ad172b417e8c" providerId="ADAL" clId="{66BFECC8-3DCE-4952-969D-FEF91CDF0999}" dt="2025-05-30T14:51:45.542" v="1919" actId="1076"/>
          <ac:graphicFrameMkLst>
            <pc:docMk/>
            <pc:sldMk cId="4047685174" sldId="398"/>
            <ac:graphicFrameMk id="10" creationId="{1CFAD5F5-C4E4-B76E-510D-E120ED72B88E}"/>
          </ac:graphicFrameMkLst>
        </pc:graphicFrameChg>
        <pc:cxnChg chg="add mod ord">
          <ac:chgData name="Thomas, Elizabeth" userId="ecf9b76d-2424-407e-a49b-ad172b417e8c" providerId="ADAL" clId="{66BFECC8-3DCE-4952-969D-FEF91CDF0999}" dt="2025-05-30T15:02:27.444" v="2727" actId="14100"/>
          <ac:cxnSpMkLst>
            <pc:docMk/>
            <pc:sldMk cId="4047685174" sldId="398"/>
            <ac:cxnSpMk id="12" creationId="{8EDDF1DE-AFAE-23F8-A9FB-F66D59734751}"/>
          </ac:cxnSpMkLst>
        </pc:cxnChg>
      </pc:sldChg>
      <pc:sldChg chg="new del">
        <pc:chgData name="Thomas, Elizabeth" userId="ecf9b76d-2424-407e-a49b-ad172b417e8c" providerId="ADAL" clId="{66BFECC8-3DCE-4952-969D-FEF91CDF0999}" dt="2025-05-30T14:48:29.508" v="1884" actId="47"/>
        <pc:sldMkLst>
          <pc:docMk/>
          <pc:sldMk cId="1349041354" sldId="399"/>
        </pc:sldMkLst>
      </pc:sldChg>
      <pc:sldChg chg="addSp delSp modSp add mod modClrScheme chgLayout">
        <pc:chgData name="Thomas, Elizabeth" userId="ecf9b76d-2424-407e-a49b-ad172b417e8c" providerId="ADAL" clId="{66BFECC8-3DCE-4952-969D-FEF91CDF0999}" dt="2025-05-30T15:03:56.646" v="2755" actId="20577"/>
        <pc:sldMkLst>
          <pc:docMk/>
          <pc:sldMk cId="3350926226" sldId="399"/>
        </pc:sldMkLst>
        <pc:spChg chg="mod ord">
          <ac:chgData name="Thomas, Elizabeth" userId="ecf9b76d-2424-407e-a49b-ad172b417e8c" providerId="ADAL" clId="{66BFECC8-3DCE-4952-969D-FEF91CDF0999}" dt="2025-05-30T14:57:46.413" v="2414" actId="700"/>
          <ac:spMkLst>
            <pc:docMk/>
            <pc:sldMk cId="3350926226" sldId="399"/>
            <ac:spMk id="2" creationId="{350FBCB5-1D29-D4D4-1463-5ECC41CAF423}"/>
          </ac:spMkLst>
        </pc:spChg>
        <pc:spChg chg="mod ord">
          <ac:chgData name="Thomas, Elizabeth" userId="ecf9b76d-2424-407e-a49b-ad172b417e8c" providerId="ADAL" clId="{66BFECC8-3DCE-4952-969D-FEF91CDF0999}" dt="2025-05-30T14:57:46.413" v="2414" actId="700"/>
          <ac:spMkLst>
            <pc:docMk/>
            <pc:sldMk cId="3350926226" sldId="399"/>
            <ac:spMk id="4" creationId="{FEE7164F-621A-208A-ECC7-57368962C489}"/>
          </ac:spMkLst>
        </pc:spChg>
        <pc:spChg chg="mod ord">
          <ac:chgData name="Thomas, Elizabeth" userId="ecf9b76d-2424-407e-a49b-ad172b417e8c" providerId="ADAL" clId="{66BFECC8-3DCE-4952-969D-FEF91CDF0999}" dt="2025-05-30T14:58:01.268" v="2419" actId="255"/>
          <ac:spMkLst>
            <pc:docMk/>
            <pc:sldMk cId="3350926226" sldId="399"/>
            <ac:spMk id="5" creationId="{2FA5600F-B435-A57F-BE22-0429C9F392B5}"/>
          </ac:spMkLst>
        </pc:spChg>
        <pc:spChg chg="add mod ord">
          <ac:chgData name="Thomas, Elizabeth" userId="ecf9b76d-2424-407e-a49b-ad172b417e8c" providerId="ADAL" clId="{66BFECC8-3DCE-4952-969D-FEF91CDF0999}" dt="2025-05-30T15:03:56.646" v="2755" actId="20577"/>
          <ac:spMkLst>
            <pc:docMk/>
            <pc:sldMk cId="3350926226" sldId="399"/>
            <ac:spMk id="11" creationId="{1A5EE00A-ACBF-C8F4-ECF4-58D477E68ACF}"/>
          </ac:spMkLst>
        </pc:spChg>
        <pc:spChg chg="add mod ord">
          <ac:chgData name="Thomas, Elizabeth" userId="ecf9b76d-2424-407e-a49b-ad172b417e8c" providerId="ADAL" clId="{66BFECC8-3DCE-4952-969D-FEF91CDF0999}" dt="2025-05-30T14:57:51.911" v="2416" actId="1076"/>
          <ac:spMkLst>
            <pc:docMk/>
            <pc:sldMk cId="3350926226" sldId="399"/>
            <ac:spMk id="13" creationId="{2AD4725F-0B8B-D68A-351C-C4EA2EBFFFFA}"/>
          </ac:spMkLst>
        </pc:spChg>
        <pc:spChg chg="add mod ord">
          <ac:chgData name="Thomas, Elizabeth" userId="ecf9b76d-2424-407e-a49b-ad172b417e8c" providerId="ADAL" clId="{66BFECC8-3DCE-4952-969D-FEF91CDF0999}" dt="2025-05-30T14:58:03.722" v="2427" actId="20577"/>
          <ac:spMkLst>
            <pc:docMk/>
            <pc:sldMk cId="3350926226" sldId="399"/>
            <ac:spMk id="15" creationId="{63A1D14B-C6B7-0BD8-1CD7-4BDFD22E5CFD}"/>
          </ac:spMkLst>
        </pc:spChg>
      </pc:sldChg>
      <pc:sldChg chg="modSp add mod ord">
        <pc:chgData name="Thomas, Elizabeth" userId="ecf9b76d-2424-407e-a49b-ad172b417e8c" providerId="ADAL" clId="{66BFECC8-3DCE-4952-969D-FEF91CDF0999}" dt="2025-05-30T15:13:16.391" v="2942" actId="20577"/>
        <pc:sldMkLst>
          <pc:docMk/>
          <pc:sldMk cId="1781375232" sldId="400"/>
        </pc:sldMkLst>
        <pc:spChg chg="mod">
          <ac:chgData name="Thomas, Elizabeth" userId="ecf9b76d-2424-407e-a49b-ad172b417e8c" providerId="ADAL" clId="{66BFECC8-3DCE-4952-969D-FEF91CDF0999}" dt="2025-05-30T15:00:31.074" v="2662" actId="20577"/>
          <ac:spMkLst>
            <pc:docMk/>
            <pc:sldMk cId="1781375232" sldId="400"/>
            <ac:spMk id="2" creationId="{F4F14522-112C-CD07-404E-793A7EFAE5D2}"/>
          </ac:spMkLst>
        </pc:spChg>
        <pc:spChg chg="mod">
          <ac:chgData name="Thomas, Elizabeth" userId="ecf9b76d-2424-407e-a49b-ad172b417e8c" providerId="ADAL" clId="{66BFECC8-3DCE-4952-969D-FEF91CDF0999}" dt="2025-05-30T15:00:48.884" v="2683"/>
          <ac:spMkLst>
            <pc:docMk/>
            <pc:sldMk cId="1781375232" sldId="400"/>
            <ac:spMk id="5" creationId="{A4F0BF5D-7D2A-950F-F297-D04A72F0DCBE}"/>
          </ac:spMkLst>
        </pc:spChg>
        <pc:spChg chg="mod">
          <ac:chgData name="Thomas, Elizabeth" userId="ecf9b76d-2424-407e-a49b-ad172b417e8c" providerId="ADAL" clId="{66BFECC8-3DCE-4952-969D-FEF91CDF0999}" dt="2025-05-30T15:13:16.391" v="2942" actId="20577"/>
          <ac:spMkLst>
            <pc:docMk/>
            <pc:sldMk cId="1781375232" sldId="400"/>
            <ac:spMk id="11" creationId="{455D4000-1BC1-95B0-719A-4424D681D7C6}"/>
          </ac:spMkLst>
        </pc:spChg>
        <pc:spChg chg="mod">
          <ac:chgData name="Thomas, Elizabeth" userId="ecf9b76d-2424-407e-a49b-ad172b417e8c" providerId="ADAL" clId="{66BFECC8-3DCE-4952-969D-FEF91CDF0999}" dt="2025-05-30T15:00:35.722" v="2681" actId="20577"/>
          <ac:spMkLst>
            <pc:docMk/>
            <pc:sldMk cId="1781375232" sldId="400"/>
            <ac:spMk id="13" creationId="{5F4228A0-ED39-1F5B-8B08-C863875979B0}"/>
          </ac:spMkLst>
        </pc:spChg>
      </pc:sldChg>
      <pc:sldChg chg="addSp modSp add mod ord">
        <pc:chgData name="Thomas, Elizabeth" userId="ecf9b76d-2424-407e-a49b-ad172b417e8c" providerId="ADAL" clId="{66BFECC8-3DCE-4952-969D-FEF91CDF0999}" dt="2025-05-30T15:23:34.461" v="4177" actId="13244"/>
        <pc:sldMkLst>
          <pc:docMk/>
          <pc:sldMk cId="2106162649" sldId="401"/>
        </pc:sldMkLst>
        <pc:spChg chg="mod">
          <ac:chgData name="Thomas, Elizabeth" userId="ecf9b76d-2424-407e-a49b-ad172b417e8c" providerId="ADAL" clId="{66BFECC8-3DCE-4952-969D-FEF91CDF0999}" dt="2025-05-30T15:01:23.814" v="2703" actId="20577"/>
          <ac:spMkLst>
            <pc:docMk/>
            <pc:sldMk cId="2106162649" sldId="401"/>
            <ac:spMk id="2" creationId="{AE4F4E97-73AA-1594-F120-BE5BF1BCA8EA}"/>
          </ac:spMkLst>
        </pc:spChg>
        <pc:spChg chg="ord">
          <ac:chgData name="Thomas, Elizabeth" userId="ecf9b76d-2424-407e-a49b-ad172b417e8c" providerId="ADAL" clId="{66BFECC8-3DCE-4952-969D-FEF91CDF0999}" dt="2025-05-30T15:23:10.026" v="4174" actId="13244"/>
          <ac:spMkLst>
            <pc:docMk/>
            <pc:sldMk cId="2106162649" sldId="401"/>
            <ac:spMk id="4" creationId="{8366D430-3312-BA1C-1201-AAC7C6490F5B}"/>
          </ac:spMkLst>
        </pc:spChg>
        <pc:spChg chg="add mod">
          <ac:chgData name="Thomas, Elizabeth" userId="ecf9b76d-2424-407e-a49b-ad172b417e8c" providerId="ADAL" clId="{66BFECC8-3DCE-4952-969D-FEF91CDF0999}" dt="2025-05-30T15:03:12.169" v="2745" actId="962"/>
          <ac:spMkLst>
            <pc:docMk/>
            <pc:sldMk cId="2106162649" sldId="401"/>
            <ac:spMk id="8" creationId="{D2FE9220-F57A-05D8-0144-6D2534C24863}"/>
          </ac:spMkLst>
        </pc:spChg>
        <pc:spChg chg="mod">
          <ac:chgData name="Thomas, Elizabeth" userId="ecf9b76d-2424-407e-a49b-ad172b417e8c" providerId="ADAL" clId="{66BFECC8-3DCE-4952-969D-FEF91CDF0999}" dt="2025-05-30T15:03:44.299" v="2751" actId="207"/>
          <ac:spMkLst>
            <pc:docMk/>
            <pc:sldMk cId="2106162649" sldId="401"/>
            <ac:spMk id="9" creationId="{2F9881DC-1CB5-DF23-8E08-DA7D0D464FF5}"/>
          </ac:spMkLst>
        </pc:spChg>
        <pc:spChg chg="mod ord">
          <ac:chgData name="Thomas, Elizabeth" userId="ecf9b76d-2424-407e-a49b-ad172b417e8c" providerId="ADAL" clId="{66BFECC8-3DCE-4952-969D-FEF91CDF0999}" dt="2025-05-30T15:23:20.556" v="4175" actId="13244"/>
          <ac:spMkLst>
            <pc:docMk/>
            <pc:sldMk cId="2106162649" sldId="401"/>
            <ac:spMk id="13" creationId="{20D47034-122F-0195-68B0-2158F2602870}"/>
          </ac:spMkLst>
        </pc:spChg>
        <pc:graphicFrameChg chg="ord">
          <ac:chgData name="Thomas, Elizabeth" userId="ecf9b76d-2424-407e-a49b-ad172b417e8c" providerId="ADAL" clId="{66BFECC8-3DCE-4952-969D-FEF91CDF0999}" dt="2025-05-30T15:23:22.909" v="4176" actId="13244"/>
          <ac:graphicFrameMkLst>
            <pc:docMk/>
            <pc:sldMk cId="2106162649" sldId="401"/>
            <ac:graphicFrameMk id="10" creationId="{8607ED84-ADE7-574D-7B1C-280C5A798872}"/>
          </ac:graphicFrameMkLst>
        </pc:graphicFrameChg>
        <pc:cxnChg chg="add mod ord">
          <ac:chgData name="Thomas, Elizabeth" userId="ecf9b76d-2424-407e-a49b-ad172b417e8c" providerId="ADAL" clId="{66BFECC8-3DCE-4952-969D-FEF91CDF0999}" dt="2025-05-30T15:23:34.461" v="4177" actId="13244"/>
          <ac:cxnSpMkLst>
            <pc:docMk/>
            <pc:sldMk cId="2106162649" sldId="401"/>
            <ac:cxnSpMk id="3" creationId="{9764C5FA-7CCA-2053-BA11-92D818F5CF28}"/>
          </ac:cxnSpMkLst>
        </pc:cxnChg>
        <pc:cxnChg chg="mod">
          <ac:chgData name="Thomas, Elizabeth" userId="ecf9b76d-2424-407e-a49b-ad172b417e8c" providerId="ADAL" clId="{66BFECC8-3DCE-4952-969D-FEF91CDF0999}" dt="2025-05-30T15:02:07.047" v="2717" actId="1036"/>
          <ac:cxnSpMkLst>
            <pc:docMk/>
            <pc:sldMk cId="2106162649" sldId="401"/>
            <ac:cxnSpMk id="12" creationId="{2B87AD0F-4960-054C-8B2F-9F7B7631F716}"/>
          </ac:cxnSpMkLst>
        </pc:cxnChg>
      </pc:sldChg>
      <pc:sldChg chg="addSp modSp add mod ord">
        <pc:chgData name="Thomas, Elizabeth" userId="ecf9b76d-2424-407e-a49b-ad172b417e8c" providerId="ADAL" clId="{66BFECC8-3DCE-4952-969D-FEF91CDF0999}" dt="2025-05-30T15:24:04.250" v="4180" actId="13244"/>
        <pc:sldMkLst>
          <pc:docMk/>
          <pc:sldMk cId="1102115801" sldId="402"/>
        </pc:sldMkLst>
        <pc:spChg chg="mod">
          <ac:chgData name="Thomas, Elizabeth" userId="ecf9b76d-2424-407e-a49b-ad172b417e8c" providerId="ADAL" clId="{66BFECC8-3DCE-4952-969D-FEF91CDF0999}" dt="2025-05-30T15:04:37.064" v="2759" actId="20577"/>
          <ac:spMkLst>
            <pc:docMk/>
            <pc:sldMk cId="1102115801" sldId="402"/>
            <ac:spMk id="2" creationId="{6514E2A0-A119-7051-CCCD-B7D90178282F}"/>
          </ac:spMkLst>
        </pc:spChg>
        <pc:spChg chg="ord">
          <ac:chgData name="Thomas, Elizabeth" userId="ecf9b76d-2424-407e-a49b-ad172b417e8c" providerId="ADAL" clId="{66BFECC8-3DCE-4952-969D-FEF91CDF0999}" dt="2025-05-30T15:23:59.271" v="4178" actId="13244"/>
          <ac:spMkLst>
            <pc:docMk/>
            <pc:sldMk cId="1102115801" sldId="402"/>
            <ac:spMk id="4" creationId="{A213D9A5-8725-F4C8-06B9-DBA4AD6A375F}"/>
          </ac:spMkLst>
        </pc:spChg>
        <pc:spChg chg="mod">
          <ac:chgData name="Thomas, Elizabeth" userId="ecf9b76d-2424-407e-a49b-ad172b417e8c" providerId="ADAL" clId="{66BFECC8-3DCE-4952-969D-FEF91CDF0999}" dt="2025-05-30T15:06:18.735" v="2777" actId="1076"/>
          <ac:spMkLst>
            <pc:docMk/>
            <pc:sldMk cId="1102115801" sldId="402"/>
            <ac:spMk id="5" creationId="{BFDA5209-BF77-3F41-6170-10781985E9B8}"/>
          </ac:spMkLst>
        </pc:spChg>
        <pc:spChg chg="add mod">
          <ac:chgData name="Thomas, Elizabeth" userId="ecf9b76d-2424-407e-a49b-ad172b417e8c" providerId="ADAL" clId="{66BFECC8-3DCE-4952-969D-FEF91CDF0999}" dt="2025-05-30T15:06:54.046" v="2788" actId="14100"/>
          <ac:spMkLst>
            <pc:docMk/>
            <pc:sldMk cId="1102115801" sldId="402"/>
            <ac:spMk id="6" creationId="{7221D170-9DF3-FA13-2FA0-012C2B01B1EF}"/>
          </ac:spMkLst>
        </pc:spChg>
        <pc:spChg chg="mod">
          <ac:chgData name="Thomas, Elizabeth" userId="ecf9b76d-2424-407e-a49b-ad172b417e8c" providerId="ADAL" clId="{66BFECC8-3DCE-4952-969D-FEF91CDF0999}" dt="2025-05-30T15:06:57.418" v="2789" actId="1076"/>
          <ac:spMkLst>
            <pc:docMk/>
            <pc:sldMk cId="1102115801" sldId="402"/>
            <ac:spMk id="8" creationId="{2DA9509A-F019-9E83-9E58-D8801D2BFABE}"/>
          </ac:spMkLst>
        </pc:spChg>
        <pc:spChg chg="mod">
          <ac:chgData name="Thomas, Elizabeth" userId="ecf9b76d-2424-407e-a49b-ad172b417e8c" providerId="ADAL" clId="{66BFECC8-3DCE-4952-969D-FEF91CDF0999}" dt="2025-05-30T15:08:26.235" v="2816" actId="14100"/>
          <ac:spMkLst>
            <pc:docMk/>
            <pc:sldMk cId="1102115801" sldId="402"/>
            <ac:spMk id="9" creationId="{7B0F312E-B233-F258-7618-A4D19150A5DC}"/>
          </ac:spMkLst>
        </pc:spChg>
        <pc:spChg chg="mod">
          <ac:chgData name="Thomas, Elizabeth" userId="ecf9b76d-2424-407e-a49b-ad172b417e8c" providerId="ADAL" clId="{66BFECC8-3DCE-4952-969D-FEF91CDF0999}" dt="2025-05-30T15:07:04.243" v="2799" actId="1036"/>
          <ac:spMkLst>
            <pc:docMk/>
            <pc:sldMk cId="1102115801" sldId="402"/>
            <ac:spMk id="13" creationId="{BD22E2AA-4A86-D10D-46A2-2458938A0A1C}"/>
          </ac:spMkLst>
        </pc:spChg>
        <pc:graphicFrameChg chg="mod ord modGraphic">
          <ac:chgData name="Thomas, Elizabeth" userId="ecf9b76d-2424-407e-a49b-ad172b417e8c" providerId="ADAL" clId="{66BFECC8-3DCE-4952-969D-FEF91CDF0999}" dt="2025-05-30T15:24:04.250" v="4180" actId="13244"/>
          <ac:graphicFrameMkLst>
            <pc:docMk/>
            <pc:sldMk cId="1102115801" sldId="402"/>
            <ac:graphicFrameMk id="10" creationId="{4359963B-919F-2ABA-83AB-EADFBD26EA6D}"/>
          </ac:graphicFrameMkLst>
        </pc:graphicFrameChg>
        <pc:cxnChg chg="mod ord">
          <ac:chgData name="Thomas, Elizabeth" userId="ecf9b76d-2424-407e-a49b-ad172b417e8c" providerId="ADAL" clId="{66BFECC8-3DCE-4952-969D-FEF91CDF0999}" dt="2025-05-30T15:24:01.239" v="4179" actId="13244"/>
          <ac:cxnSpMkLst>
            <pc:docMk/>
            <pc:sldMk cId="1102115801" sldId="402"/>
            <ac:cxnSpMk id="3" creationId="{3058D7D1-609D-980B-13D3-ED5725805672}"/>
          </ac:cxnSpMkLst>
        </pc:cxnChg>
        <pc:cxnChg chg="mod">
          <ac:chgData name="Thomas, Elizabeth" userId="ecf9b76d-2424-407e-a49b-ad172b417e8c" providerId="ADAL" clId="{66BFECC8-3DCE-4952-969D-FEF91CDF0999}" dt="2025-05-30T15:07:12.085" v="2803" actId="1036"/>
          <ac:cxnSpMkLst>
            <pc:docMk/>
            <pc:sldMk cId="1102115801" sldId="402"/>
            <ac:cxnSpMk id="12" creationId="{C318C61E-6992-07F7-08B9-D6E231828209}"/>
          </ac:cxnSpMkLst>
        </pc:cxnChg>
      </pc:sldChg>
      <pc:sldChg chg="modSp add mod ord replId">
        <pc:chgData name="Thomas, Elizabeth" userId="ecf9b76d-2424-407e-a49b-ad172b417e8c" providerId="ADAL" clId="{66BFECC8-3DCE-4952-969D-FEF91CDF0999}" dt="2025-05-30T15:13:35.061" v="2944" actId="20577"/>
        <pc:sldMkLst>
          <pc:docMk/>
          <pc:sldMk cId="3157179064" sldId="403"/>
        </pc:sldMkLst>
        <pc:spChg chg="mod">
          <ac:chgData name="Thomas, Elizabeth" userId="ecf9b76d-2424-407e-a49b-ad172b417e8c" providerId="ADAL" clId="{66BFECC8-3DCE-4952-969D-FEF91CDF0999}" dt="2025-05-30T15:04:39.594" v="2760" actId="20577"/>
          <ac:spMkLst>
            <pc:docMk/>
            <pc:sldMk cId="3157179064" sldId="403"/>
            <ac:spMk id="2" creationId="{5336BC17-C094-DD7E-1354-3A2461341877}"/>
          </ac:spMkLst>
        </pc:spChg>
        <pc:spChg chg="mod">
          <ac:chgData name="Thomas, Elizabeth" userId="ecf9b76d-2424-407e-a49b-ad172b417e8c" providerId="ADAL" clId="{66BFECC8-3DCE-4952-969D-FEF91CDF0999}" dt="2025-05-30T15:12:50.057" v="2936" actId="948"/>
          <ac:spMkLst>
            <pc:docMk/>
            <pc:sldMk cId="3157179064" sldId="403"/>
            <ac:spMk id="5" creationId="{3CCC2F8B-74D0-CD2E-7B14-FD011B47FD9D}"/>
          </ac:spMkLst>
        </pc:spChg>
        <pc:spChg chg="mod">
          <ac:chgData name="Thomas, Elizabeth" userId="ecf9b76d-2424-407e-a49b-ad172b417e8c" providerId="ADAL" clId="{66BFECC8-3DCE-4952-969D-FEF91CDF0999}" dt="2025-05-30T15:13:35.061" v="2944" actId="20577"/>
          <ac:spMkLst>
            <pc:docMk/>
            <pc:sldMk cId="3157179064" sldId="403"/>
            <ac:spMk id="11" creationId="{6EE6159E-DFB1-EF42-9106-7CFF134D14D1}"/>
          </ac:spMkLst>
        </pc:spChg>
        <pc:spChg chg="mod">
          <ac:chgData name="Thomas, Elizabeth" userId="ecf9b76d-2424-407e-a49b-ad172b417e8c" providerId="ADAL" clId="{66BFECC8-3DCE-4952-969D-FEF91CDF0999}" dt="2025-05-30T15:12:26.288" v="2932" actId="1076"/>
          <ac:spMkLst>
            <pc:docMk/>
            <pc:sldMk cId="3157179064" sldId="403"/>
            <ac:spMk id="13" creationId="{8072E501-D65C-FCD3-5689-5E8ECEE705A7}"/>
          </ac:spMkLst>
        </pc:spChg>
        <pc:spChg chg="mod">
          <ac:chgData name="Thomas, Elizabeth" userId="ecf9b76d-2424-407e-a49b-ad172b417e8c" providerId="ADAL" clId="{66BFECC8-3DCE-4952-969D-FEF91CDF0999}" dt="2025-05-30T15:12:33.248" v="2934" actId="14100"/>
          <ac:spMkLst>
            <pc:docMk/>
            <pc:sldMk cId="3157179064" sldId="403"/>
            <ac:spMk id="15" creationId="{0528FE0F-B262-C8B9-C8C2-D84BA25A2B78}"/>
          </ac:spMkLst>
        </pc:spChg>
      </pc:sldChg>
      <pc:sldChg chg="addSp delSp modSp add mod modClrScheme delAnim modAnim chgLayout">
        <pc:chgData name="Thomas, Elizabeth" userId="ecf9b76d-2424-407e-a49b-ad172b417e8c" providerId="ADAL" clId="{66BFECC8-3DCE-4952-969D-FEF91CDF0999}" dt="2025-05-30T15:19:34.980" v="4087" actId="962"/>
        <pc:sldMkLst>
          <pc:docMk/>
          <pc:sldMk cId="416541853" sldId="404"/>
        </pc:sldMkLst>
        <pc:spChg chg="mod ord">
          <ac:chgData name="Thomas, Elizabeth" userId="ecf9b76d-2424-407e-a49b-ad172b417e8c" providerId="ADAL" clId="{66BFECC8-3DCE-4952-969D-FEF91CDF0999}" dt="2025-05-30T15:14:55.634" v="2969" actId="700"/>
          <ac:spMkLst>
            <pc:docMk/>
            <pc:sldMk cId="416541853" sldId="404"/>
            <ac:spMk id="2" creationId="{66499ED1-1264-9426-D190-42E37E82EB22}"/>
          </ac:spMkLst>
        </pc:spChg>
        <pc:spChg chg="mod ord">
          <ac:chgData name="Thomas, Elizabeth" userId="ecf9b76d-2424-407e-a49b-ad172b417e8c" providerId="ADAL" clId="{66BFECC8-3DCE-4952-969D-FEF91CDF0999}" dt="2025-05-30T15:14:55.634" v="2969" actId="700"/>
          <ac:spMkLst>
            <pc:docMk/>
            <pc:sldMk cId="416541853" sldId="404"/>
            <ac:spMk id="4" creationId="{A96B5922-3769-80BE-92FE-0EE1332D5319}"/>
          </ac:spMkLst>
        </pc:spChg>
        <pc:spChg chg="add mod ord">
          <ac:chgData name="Thomas, Elizabeth" userId="ecf9b76d-2424-407e-a49b-ad172b417e8c" providerId="ADAL" clId="{66BFECC8-3DCE-4952-969D-FEF91CDF0999}" dt="2025-05-30T15:16:49.128" v="3217" actId="1076"/>
          <ac:spMkLst>
            <pc:docMk/>
            <pc:sldMk cId="416541853" sldId="404"/>
            <ac:spMk id="9" creationId="{96028D48-A599-5D93-B7C0-C9BC07C9EE10}"/>
          </ac:spMkLst>
        </pc:spChg>
        <pc:picChg chg="add mod">
          <ac:chgData name="Thomas, Elizabeth" userId="ecf9b76d-2424-407e-a49b-ad172b417e8c" providerId="ADAL" clId="{66BFECC8-3DCE-4952-969D-FEF91CDF0999}" dt="2025-05-30T15:18:40.194" v="3734" actId="1038"/>
          <ac:picMkLst>
            <pc:docMk/>
            <pc:sldMk cId="416541853" sldId="404"/>
            <ac:picMk id="18" creationId="{1AED7240-5230-5C25-55D4-BF5722C477F0}"/>
          </ac:picMkLst>
        </pc:picChg>
        <pc:picChg chg="add mod">
          <ac:chgData name="Thomas, Elizabeth" userId="ecf9b76d-2424-407e-a49b-ad172b417e8c" providerId="ADAL" clId="{66BFECC8-3DCE-4952-969D-FEF91CDF0999}" dt="2025-05-30T15:18:40.194" v="3734" actId="1038"/>
          <ac:picMkLst>
            <pc:docMk/>
            <pc:sldMk cId="416541853" sldId="404"/>
            <ac:picMk id="19" creationId="{20E2848E-82BC-8322-9761-7CEB9EDC104B}"/>
          </ac:picMkLst>
        </pc:picChg>
        <pc:picChg chg="add mod">
          <ac:chgData name="Thomas, Elizabeth" userId="ecf9b76d-2424-407e-a49b-ad172b417e8c" providerId="ADAL" clId="{66BFECC8-3DCE-4952-969D-FEF91CDF0999}" dt="2025-05-30T15:19:13.373" v="3929" actId="962"/>
          <ac:picMkLst>
            <pc:docMk/>
            <pc:sldMk cId="416541853" sldId="404"/>
            <ac:picMk id="20" creationId="{A4185D55-BEE5-DBC0-A584-983E19F10594}"/>
          </ac:picMkLst>
        </pc:picChg>
        <pc:picChg chg="add mod">
          <ac:chgData name="Thomas, Elizabeth" userId="ecf9b76d-2424-407e-a49b-ad172b417e8c" providerId="ADAL" clId="{66BFECC8-3DCE-4952-969D-FEF91CDF0999}" dt="2025-05-30T15:19:34.980" v="4087" actId="962"/>
          <ac:picMkLst>
            <pc:docMk/>
            <pc:sldMk cId="416541853" sldId="404"/>
            <ac:picMk id="21" creationId="{8E74C8ED-0F55-7AE4-8DEE-1CF0FD799AD6}"/>
          </ac:picMkLst>
        </pc:picChg>
      </pc:sldChg>
      <pc:sldChg chg="addSp delSp modSp add mod modClrScheme delAnim modAnim chgLayout">
        <pc:chgData name="Thomas, Elizabeth" userId="ecf9b76d-2424-407e-a49b-ad172b417e8c" providerId="ADAL" clId="{66BFECC8-3DCE-4952-969D-FEF91CDF0999}" dt="2025-05-30T15:28:26.587" v="5477" actId="962"/>
        <pc:sldMkLst>
          <pc:docMk/>
          <pc:sldMk cId="1784279162" sldId="405"/>
        </pc:sldMkLst>
        <pc:spChg chg="mod ord">
          <ac:chgData name="Thomas, Elizabeth" userId="ecf9b76d-2424-407e-a49b-ad172b417e8c" providerId="ADAL" clId="{66BFECC8-3DCE-4952-969D-FEF91CDF0999}" dt="2025-05-30T15:20:46.053" v="4104" actId="700"/>
          <ac:spMkLst>
            <pc:docMk/>
            <pc:sldMk cId="1784279162" sldId="405"/>
            <ac:spMk id="2" creationId="{8B3AC504-92D8-3D18-F3F6-6A95E3CD69BE}"/>
          </ac:spMkLst>
        </pc:spChg>
        <pc:spChg chg="mod ord">
          <ac:chgData name="Thomas, Elizabeth" userId="ecf9b76d-2424-407e-a49b-ad172b417e8c" providerId="ADAL" clId="{66BFECC8-3DCE-4952-969D-FEF91CDF0999}" dt="2025-05-30T15:25:45.561" v="4466" actId="13244"/>
          <ac:spMkLst>
            <pc:docMk/>
            <pc:sldMk cId="1784279162" sldId="405"/>
            <ac:spMk id="4" creationId="{694DBF14-5D4B-C8C8-E5AB-776C241C74B9}"/>
          </ac:spMkLst>
        </pc:spChg>
        <pc:spChg chg="add mod ord">
          <ac:chgData name="Thomas, Elizabeth" userId="ecf9b76d-2424-407e-a49b-ad172b417e8c" providerId="ADAL" clId="{66BFECC8-3DCE-4952-969D-FEF91CDF0999}" dt="2025-05-30T15:20:57.713" v="4110" actId="14100"/>
          <ac:spMkLst>
            <pc:docMk/>
            <pc:sldMk cId="1784279162" sldId="405"/>
            <ac:spMk id="8" creationId="{B5D6C106-D048-B89A-99B5-5956EB4DB769}"/>
          </ac:spMkLst>
        </pc:spChg>
        <pc:spChg chg="add mod ord">
          <ac:chgData name="Thomas, Elizabeth" userId="ecf9b76d-2424-407e-a49b-ad172b417e8c" providerId="ADAL" clId="{66BFECC8-3DCE-4952-969D-FEF91CDF0999}" dt="2025-05-30T15:25:31.353" v="4461" actId="1076"/>
          <ac:spMkLst>
            <pc:docMk/>
            <pc:sldMk cId="1784279162" sldId="405"/>
            <ac:spMk id="12" creationId="{A34ACA21-1279-3939-26A0-A6E16BDBCDDE}"/>
          </ac:spMkLst>
        </pc:spChg>
        <pc:spChg chg="add mod ord">
          <ac:chgData name="Thomas, Elizabeth" userId="ecf9b76d-2424-407e-a49b-ad172b417e8c" providerId="ADAL" clId="{66BFECC8-3DCE-4952-969D-FEF91CDF0999}" dt="2025-05-30T15:27:20.282" v="4947" actId="14100"/>
          <ac:spMkLst>
            <pc:docMk/>
            <pc:sldMk cId="1784279162" sldId="405"/>
            <ac:spMk id="17" creationId="{CE9310F9-A2D1-41C6-B37A-7659ED2E0EB0}"/>
          </ac:spMkLst>
        </pc:spChg>
        <pc:picChg chg="add mod ord">
          <ac:chgData name="Thomas, Elizabeth" userId="ecf9b76d-2424-407e-a49b-ad172b417e8c" providerId="ADAL" clId="{66BFECC8-3DCE-4952-969D-FEF91CDF0999}" dt="2025-05-30T15:25:52.656" v="4467" actId="13244"/>
          <ac:picMkLst>
            <pc:docMk/>
            <pc:sldMk cId="1784279162" sldId="405"/>
            <ac:picMk id="19" creationId="{0D239AA2-F502-1832-59D2-57A76E19C559}"/>
          </ac:picMkLst>
        </pc:picChg>
        <pc:picChg chg="add mod ord">
          <ac:chgData name="Thomas, Elizabeth" userId="ecf9b76d-2424-407e-a49b-ad172b417e8c" providerId="ADAL" clId="{66BFECC8-3DCE-4952-969D-FEF91CDF0999}" dt="2025-05-30T15:26:45.297" v="4928" actId="962"/>
          <ac:picMkLst>
            <pc:docMk/>
            <pc:sldMk cId="1784279162" sldId="405"/>
            <ac:picMk id="20" creationId="{4D86C076-57E1-3795-05AA-ADD0F9682C48}"/>
          </ac:picMkLst>
        </pc:picChg>
        <pc:picChg chg="add mod">
          <ac:chgData name="Thomas, Elizabeth" userId="ecf9b76d-2424-407e-a49b-ad172b417e8c" providerId="ADAL" clId="{66BFECC8-3DCE-4952-969D-FEF91CDF0999}" dt="2025-05-30T15:28:26.587" v="5477" actId="962"/>
          <ac:picMkLst>
            <pc:docMk/>
            <pc:sldMk cId="1784279162" sldId="405"/>
            <ac:picMk id="21" creationId="{D4FC45AB-D43C-C656-6291-027B6F6E666D}"/>
          </ac:picMkLst>
        </pc:picChg>
      </pc:sldChg>
      <pc:sldChg chg="addSp delSp modSp add mod modClrScheme chgLayout">
        <pc:chgData name="Thomas, Elizabeth" userId="ecf9b76d-2424-407e-a49b-ad172b417e8c" providerId="ADAL" clId="{66BFECC8-3DCE-4952-969D-FEF91CDF0999}" dt="2025-05-30T15:32:33.497" v="5842" actId="13244"/>
        <pc:sldMkLst>
          <pc:docMk/>
          <pc:sldMk cId="1908452718" sldId="406"/>
        </pc:sldMkLst>
        <pc:spChg chg="mod ord">
          <ac:chgData name="Thomas, Elizabeth" userId="ecf9b76d-2424-407e-a49b-ad172b417e8c" providerId="ADAL" clId="{66BFECC8-3DCE-4952-969D-FEF91CDF0999}" dt="2025-05-30T15:29:45.077" v="5485" actId="700"/>
          <ac:spMkLst>
            <pc:docMk/>
            <pc:sldMk cId="1908452718" sldId="406"/>
            <ac:spMk id="2" creationId="{5B28BB78-2EBD-EBBE-99C6-2320EDEB7932}"/>
          </ac:spMkLst>
        </pc:spChg>
        <pc:spChg chg="mod ord">
          <ac:chgData name="Thomas, Elizabeth" userId="ecf9b76d-2424-407e-a49b-ad172b417e8c" providerId="ADAL" clId="{66BFECC8-3DCE-4952-969D-FEF91CDF0999}" dt="2025-05-30T15:32:32.108" v="5841" actId="13244"/>
          <ac:spMkLst>
            <pc:docMk/>
            <pc:sldMk cId="1908452718" sldId="406"/>
            <ac:spMk id="4" creationId="{DBA6D41D-459E-39A7-536D-2AC4A910CF73}"/>
          </ac:spMkLst>
        </pc:spChg>
        <pc:spChg chg="add mod ord">
          <ac:chgData name="Thomas, Elizabeth" userId="ecf9b76d-2424-407e-a49b-ad172b417e8c" providerId="ADAL" clId="{66BFECC8-3DCE-4952-969D-FEF91CDF0999}" dt="2025-05-30T15:30:07.322" v="5492" actId="20577"/>
          <ac:spMkLst>
            <pc:docMk/>
            <pc:sldMk cId="1908452718" sldId="406"/>
            <ac:spMk id="11" creationId="{F101BD12-8F27-F2A9-5A36-AE482E3B32CB}"/>
          </ac:spMkLst>
        </pc:spChg>
        <pc:spChg chg="add mod ord">
          <ac:chgData name="Thomas, Elizabeth" userId="ecf9b76d-2424-407e-a49b-ad172b417e8c" providerId="ADAL" clId="{66BFECC8-3DCE-4952-969D-FEF91CDF0999}" dt="2025-05-30T15:32:25.470" v="5840" actId="1076"/>
          <ac:spMkLst>
            <pc:docMk/>
            <pc:sldMk cId="1908452718" sldId="406"/>
            <ac:spMk id="14" creationId="{4A2C934E-9A96-E657-8131-3E34282CBBCA}"/>
          </ac:spMkLst>
        </pc:spChg>
        <pc:picChg chg="add mod ord">
          <ac:chgData name="Thomas, Elizabeth" userId="ecf9b76d-2424-407e-a49b-ad172b417e8c" providerId="ADAL" clId="{66BFECC8-3DCE-4952-969D-FEF91CDF0999}" dt="2025-05-30T15:32:33.497" v="5842" actId="13244"/>
          <ac:picMkLst>
            <pc:docMk/>
            <pc:sldMk cId="1908452718" sldId="406"/>
            <ac:picMk id="17" creationId="{A39D9E20-CA87-2DE5-FEC5-3556C57788FA}"/>
          </ac:picMkLst>
        </pc:picChg>
      </pc:sldChg>
      <pc:sldChg chg="addSp delSp modSp add mod modClrScheme chgLayout">
        <pc:chgData name="Thomas, Elizabeth" userId="ecf9b76d-2424-407e-a49b-ad172b417e8c" providerId="ADAL" clId="{66BFECC8-3DCE-4952-969D-FEF91CDF0999}" dt="2025-05-30T15:42:01.321" v="6331" actId="962"/>
        <pc:sldMkLst>
          <pc:docMk/>
          <pc:sldMk cId="2233653790" sldId="407"/>
        </pc:sldMkLst>
        <pc:spChg chg="mod ord">
          <ac:chgData name="Thomas, Elizabeth" userId="ecf9b76d-2424-407e-a49b-ad172b417e8c" providerId="ADAL" clId="{66BFECC8-3DCE-4952-969D-FEF91CDF0999}" dt="2025-05-30T15:38:55.445" v="5849" actId="700"/>
          <ac:spMkLst>
            <pc:docMk/>
            <pc:sldMk cId="2233653790" sldId="407"/>
            <ac:spMk id="2" creationId="{A7B45D24-CE73-9787-377A-7B3E0B3C2495}"/>
          </ac:spMkLst>
        </pc:spChg>
        <pc:spChg chg="mod ord">
          <ac:chgData name="Thomas, Elizabeth" userId="ecf9b76d-2424-407e-a49b-ad172b417e8c" providerId="ADAL" clId="{66BFECC8-3DCE-4952-969D-FEF91CDF0999}" dt="2025-05-30T15:38:55.445" v="5849" actId="700"/>
          <ac:spMkLst>
            <pc:docMk/>
            <pc:sldMk cId="2233653790" sldId="407"/>
            <ac:spMk id="3" creationId="{4886C568-A0C7-E189-04FC-FEDF4EADC778}"/>
          </ac:spMkLst>
        </pc:spChg>
        <pc:spChg chg="mod ord">
          <ac:chgData name="Thomas, Elizabeth" userId="ecf9b76d-2424-407e-a49b-ad172b417e8c" providerId="ADAL" clId="{66BFECC8-3DCE-4952-969D-FEF91CDF0999}" dt="2025-05-30T15:40:31.033" v="5905" actId="13244"/>
          <ac:spMkLst>
            <pc:docMk/>
            <pc:sldMk cId="2233653790" sldId="407"/>
            <ac:spMk id="4" creationId="{5197E082-0518-A182-6A08-6DA1896FD081}"/>
          </ac:spMkLst>
        </pc:spChg>
        <pc:spChg chg="add mod ord">
          <ac:chgData name="Thomas, Elizabeth" userId="ecf9b76d-2424-407e-a49b-ad172b417e8c" providerId="ADAL" clId="{66BFECC8-3DCE-4952-969D-FEF91CDF0999}" dt="2025-05-30T15:40:09.087" v="5898" actId="1076"/>
          <ac:spMkLst>
            <pc:docMk/>
            <pc:sldMk cId="2233653790" sldId="407"/>
            <ac:spMk id="14" creationId="{56B4178A-CA4D-B527-0401-2CDA364849A2}"/>
          </ac:spMkLst>
        </pc:spChg>
        <pc:spChg chg="add mod ord">
          <ac:chgData name="Thomas, Elizabeth" userId="ecf9b76d-2424-407e-a49b-ad172b417e8c" providerId="ADAL" clId="{66BFECC8-3DCE-4952-969D-FEF91CDF0999}" dt="2025-05-30T15:40:11.381" v="5899" actId="1076"/>
          <ac:spMkLst>
            <pc:docMk/>
            <pc:sldMk cId="2233653790" sldId="407"/>
            <ac:spMk id="15" creationId="{F2FFA84D-F9BB-ECE4-07BC-35CE0DE47DF1}"/>
          </ac:spMkLst>
        </pc:spChg>
        <pc:picChg chg="add mod ord">
          <ac:chgData name="Thomas, Elizabeth" userId="ecf9b76d-2424-407e-a49b-ad172b417e8c" providerId="ADAL" clId="{66BFECC8-3DCE-4952-969D-FEF91CDF0999}" dt="2025-05-30T15:41:33.208" v="6316" actId="962"/>
          <ac:picMkLst>
            <pc:docMk/>
            <pc:sldMk cId="2233653790" sldId="407"/>
            <ac:picMk id="19" creationId="{5B057DB5-0FC0-67E3-9506-95B27BE14E90}"/>
          </ac:picMkLst>
        </pc:picChg>
        <pc:picChg chg="add mod ord">
          <ac:chgData name="Thomas, Elizabeth" userId="ecf9b76d-2424-407e-a49b-ad172b417e8c" providerId="ADAL" clId="{66BFECC8-3DCE-4952-969D-FEF91CDF0999}" dt="2025-05-30T15:42:01.321" v="6331" actId="962"/>
          <ac:picMkLst>
            <pc:docMk/>
            <pc:sldMk cId="2233653790" sldId="407"/>
            <ac:picMk id="20" creationId="{B2BF8E13-A199-6820-4534-B6F478E3E900}"/>
          </ac:picMkLst>
        </pc:picChg>
      </pc:sldChg>
      <pc:sldChg chg="addSp delSp modSp add mod modClrScheme chgLayout">
        <pc:chgData name="Thomas, Elizabeth" userId="ecf9b76d-2424-407e-a49b-ad172b417e8c" providerId="ADAL" clId="{66BFECC8-3DCE-4952-969D-FEF91CDF0999}" dt="2025-05-30T18:00:13.405" v="8588" actId="13244"/>
        <pc:sldMkLst>
          <pc:docMk/>
          <pc:sldMk cId="1758164288" sldId="408"/>
        </pc:sldMkLst>
        <pc:spChg chg="mod ord">
          <ac:chgData name="Thomas, Elizabeth" userId="ecf9b76d-2424-407e-a49b-ad172b417e8c" providerId="ADAL" clId="{66BFECC8-3DCE-4952-969D-FEF91CDF0999}" dt="2025-05-30T15:43:36.649" v="6351" actId="700"/>
          <ac:spMkLst>
            <pc:docMk/>
            <pc:sldMk cId="1758164288" sldId="408"/>
            <ac:spMk id="2" creationId="{59A2B6BE-DADF-F402-74BB-6C6904719547}"/>
          </ac:spMkLst>
        </pc:spChg>
        <pc:spChg chg="mod ord">
          <ac:chgData name="Thomas, Elizabeth" userId="ecf9b76d-2424-407e-a49b-ad172b417e8c" providerId="ADAL" clId="{66BFECC8-3DCE-4952-969D-FEF91CDF0999}" dt="2025-05-30T18:00:09.509" v="8587" actId="13244"/>
          <ac:spMkLst>
            <pc:docMk/>
            <pc:sldMk cId="1758164288" sldId="408"/>
            <ac:spMk id="4" creationId="{DFA4A8A9-D4E4-3137-98C4-3CC78AD71248}"/>
          </ac:spMkLst>
        </pc:spChg>
        <pc:spChg chg="add mod ord">
          <ac:chgData name="Thomas, Elizabeth" userId="ecf9b76d-2424-407e-a49b-ad172b417e8c" providerId="ADAL" clId="{66BFECC8-3DCE-4952-969D-FEF91CDF0999}" dt="2025-05-30T15:43:47.961" v="6356" actId="14100"/>
          <ac:spMkLst>
            <pc:docMk/>
            <pc:sldMk cId="1758164288" sldId="408"/>
            <ac:spMk id="9" creationId="{05604C96-2C18-A176-28AF-104B34857F3F}"/>
          </ac:spMkLst>
        </pc:spChg>
        <pc:spChg chg="add mod ord">
          <ac:chgData name="Thomas, Elizabeth" userId="ecf9b76d-2424-407e-a49b-ad172b417e8c" providerId="ADAL" clId="{66BFECC8-3DCE-4952-969D-FEF91CDF0999}" dt="2025-05-30T18:00:13.405" v="8588" actId="13244"/>
          <ac:spMkLst>
            <pc:docMk/>
            <pc:sldMk cId="1758164288" sldId="408"/>
            <ac:spMk id="13" creationId="{7F3640F2-B1BE-7DB6-C026-17FEF6850E34}"/>
          </ac:spMkLst>
        </pc:spChg>
        <pc:picChg chg="add mod">
          <ac:chgData name="Thomas, Elizabeth" userId="ecf9b76d-2424-407e-a49b-ad172b417e8c" providerId="ADAL" clId="{66BFECC8-3DCE-4952-969D-FEF91CDF0999}" dt="2025-05-30T15:43:59.517" v="6358" actId="1076"/>
          <ac:picMkLst>
            <pc:docMk/>
            <pc:sldMk cId="1758164288" sldId="408"/>
            <ac:picMk id="14" creationId="{273A6236-2D2E-FC1B-F1AF-01CF5C7D0574}"/>
          </ac:picMkLst>
        </pc:picChg>
        <pc:picChg chg="add mod">
          <ac:chgData name="Thomas, Elizabeth" userId="ecf9b76d-2424-407e-a49b-ad172b417e8c" providerId="ADAL" clId="{66BFECC8-3DCE-4952-969D-FEF91CDF0999}" dt="2025-05-30T15:44:44.250" v="6389" actId="1076"/>
          <ac:picMkLst>
            <pc:docMk/>
            <pc:sldMk cId="1758164288" sldId="408"/>
            <ac:picMk id="15" creationId="{A26D3EBB-0344-7D39-C3C6-2581EE20A10B}"/>
          </ac:picMkLst>
        </pc:picChg>
      </pc:sldChg>
      <pc:sldChg chg="addSp delSp modSp add mod modClrScheme chgLayout">
        <pc:chgData name="Thomas, Elizabeth" userId="ecf9b76d-2424-407e-a49b-ad172b417e8c" providerId="ADAL" clId="{66BFECC8-3DCE-4952-969D-FEF91CDF0999}" dt="2025-05-30T18:00:52.019" v="8595" actId="13244"/>
        <pc:sldMkLst>
          <pc:docMk/>
          <pc:sldMk cId="3295018652" sldId="409"/>
        </pc:sldMkLst>
        <pc:spChg chg="mod ord">
          <ac:chgData name="Thomas, Elizabeth" userId="ecf9b76d-2424-407e-a49b-ad172b417e8c" providerId="ADAL" clId="{66BFECC8-3DCE-4952-969D-FEF91CDF0999}" dt="2025-05-30T17:38:27.979" v="6449" actId="700"/>
          <ac:spMkLst>
            <pc:docMk/>
            <pc:sldMk cId="3295018652" sldId="409"/>
            <ac:spMk id="2" creationId="{759AD45A-01A8-1181-35F1-0B71DB88B5B5}"/>
          </ac:spMkLst>
        </pc:spChg>
        <pc:spChg chg="mod ord">
          <ac:chgData name="Thomas, Elizabeth" userId="ecf9b76d-2424-407e-a49b-ad172b417e8c" providerId="ADAL" clId="{66BFECC8-3DCE-4952-969D-FEF91CDF0999}" dt="2025-05-30T18:00:22.438" v="8589" actId="13244"/>
          <ac:spMkLst>
            <pc:docMk/>
            <pc:sldMk cId="3295018652" sldId="409"/>
            <ac:spMk id="4" creationId="{91920268-C5DA-D05C-9618-5EBA04445605}"/>
          </ac:spMkLst>
        </pc:spChg>
        <pc:spChg chg="add mod ord">
          <ac:chgData name="Thomas, Elizabeth" userId="ecf9b76d-2424-407e-a49b-ad172b417e8c" providerId="ADAL" clId="{66BFECC8-3DCE-4952-969D-FEF91CDF0999}" dt="2025-05-30T17:38:35.682" v="6452" actId="20577"/>
          <ac:spMkLst>
            <pc:docMk/>
            <pc:sldMk cId="3295018652" sldId="409"/>
            <ac:spMk id="8" creationId="{CF0357BF-6F56-2047-5525-381CD3F5D191}"/>
          </ac:spMkLst>
        </pc:spChg>
        <pc:spChg chg="add mod ord">
          <ac:chgData name="Thomas, Elizabeth" userId="ecf9b76d-2424-407e-a49b-ad172b417e8c" providerId="ADAL" clId="{66BFECC8-3DCE-4952-969D-FEF91CDF0999}" dt="2025-05-30T18:00:31.366" v="8591" actId="13244"/>
          <ac:spMkLst>
            <pc:docMk/>
            <pc:sldMk cId="3295018652" sldId="409"/>
            <ac:spMk id="9" creationId="{65FCF097-222D-3085-AE59-A438EBCE7EBC}"/>
          </ac:spMkLst>
        </pc:spChg>
        <pc:spChg chg="add mod ord">
          <ac:chgData name="Thomas, Elizabeth" userId="ecf9b76d-2424-407e-a49b-ad172b417e8c" providerId="ADAL" clId="{66BFECC8-3DCE-4952-969D-FEF91CDF0999}" dt="2025-05-30T18:00:26.957" v="8590" actId="13244"/>
          <ac:spMkLst>
            <pc:docMk/>
            <pc:sldMk cId="3295018652" sldId="409"/>
            <ac:spMk id="20" creationId="{8EBF3DFA-0827-5D6F-0864-0453750848AA}"/>
          </ac:spMkLst>
        </pc:spChg>
        <pc:picChg chg="add mod">
          <ac:chgData name="Thomas, Elizabeth" userId="ecf9b76d-2424-407e-a49b-ad172b417e8c" providerId="ADAL" clId="{66BFECC8-3DCE-4952-969D-FEF91CDF0999}" dt="2025-05-30T17:43:07.395" v="6947" actId="962"/>
          <ac:picMkLst>
            <pc:docMk/>
            <pc:sldMk cId="3295018652" sldId="409"/>
            <ac:picMk id="21" creationId="{BF25CF6A-77D8-84C4-A24F-ECB53E0E11A8}"/>
          </ac:picMkLst>
        </pc:picChg>
        <pc:picChg chg="add mod">
          <ac:chgData name="Thomas, Elizabeth" userId="ecf9b76d-2424-407e-a49b-ad172b417e8c" providerId="ADAL" clId="{66BFECC8-3DCE-4952-969D-FEF91CDF0999}" dt="2025-05-30T17:43:11.970" v="6965" actId="962"/>
          <ac:picMkLst>
            <pc:docMk/>
            <pc:sldMk cId="3295018652" sldId="409"/>
            <ac:picMk id="24" creationId="{1BEB963C-F70E-288A-3499-4EFCFA0D53AB}"/>
          </ac:picMkLst>
        </pc:picChg>
        <pc:picChg chg="add mod">
          <ac:chgData name="Thomas, Elizabeth" userId="ecf9b76d-2424-407e-a49b-ad172b417e8c" providerId="ADAL" clId="{66BFECC8-3DCE-4952-969D-FEF91CDF0999}" dt="2025-05-30T17:43:00.694" v="6913" actId="962"/>
          <ac:picMkLst>
            <pc:docMk/>
            <pc:sldMk cId="3295018652" sldId="409"/>
            <ac:picMk id="25" creationId="{4BCEB5C2-8D93-F855-40CA-69E19333EDF7}"/>
          </ac:picMkLst>
        </pc:picChg>
        <pc:picChg chg="add mod">
          <ac:chgData name="Thomas, Elizabeth" userId="ecf9b76d-2424-407e-a49b-ad172b417e8c" providerId="ADAL" clId="{66BFECC8-3DCE-4952-969D-FEF91CDF0999}" dt="2025-05-30T17:42:36.571" v="6833" actId="962"/>
          <ac:picMkLst>
            <pc:docMk/>
            <pc:sldMk cId="3295018652" sldId="409"/>
            <ac:picMk id="26" creationId="{92E838B9-9DC9-5BB5-C812-218CD935D38C}"/>
          </ac:picMkLst>
        </pc:picChg>
        <pc:cxnChg chg="add mod ord">
          <ac:chgData name="Thomas, Elizabeth" userId="ecf9b76d-2424-407e-a49b-ad172b417e8c" providerId="ADAL" clId="{66BFECC8-3DCE-4952-969D-FEF91CDF0999}" dt="2025-05-30T18:00:52.019" v="8595" actId="13244"/>
          <ac:cxnSpMkLst>
            <pc:docMk/>
            <pc:sldMk cId="3295018652" sldId="409"/>
            <ac:cxnSpMk id="28" creationId="{AA0FE78B-C069-1974-8A7C-5D2D0918CDB2}"/>
          </ac:cxnSpMkLst>
        </pc:cxnChg>
      </pc:sldChg>
      <pc:sldChg chg="addSp delSp modSp add mod modClrScheme addAnim delAnim chgLayout">
        <pc:chgData name="Thomas, Elizabeth" userId="ecf9b76d-2424-407e-a49b-ad172b417e8c" providerId="ADAL" clId="{66BFECC8-3DCE-4952-969D-FEF91CDF0999}" dt="2025-05-30T17:46:32.898" v="7830" actId="962"/>
        <pc:sldMkLst>
          <pc:docMk/>
          <pc:sldMk cId="1179755853" sldId="410"/>
        </pc:sldMkLst>
        <pc:spChg chg="mod ord">
          <ac:chgData name="Thomas, Elizabeth" userId="ecf9b76d-2424-407e-a49b-ad172b417e8c" providerId="ADAL" clId="{66BFECC8-3DCE-4952-969D-FEF91CDF0999}" dt="2025-05-30T17:44:09.624" v="6971" actId="26606"/>
          <ac:spMkLst>
            <pc:docMk/>
            <pc:sldMk cId="1179755853" sldId="410"/>
            <ac:spMk id="2" creationId="{68A3F281-B1B8-C02F-8AA9-BCB4590FECBD}"/>
          </ac:spMkLst>
        </pc:spChg>
        <pc:spChg chg="mod ord">
          <ac:chgData name="Thomas, Elizabeth" userId="ecf9b76d-2424-407e-a49b-ad172b417e8c" providerId="ADAL" clId="{66BFECC8-3DCE-4952-969D-FEF91CDF0999}" dt="2025-05-30T17:44:58.145" v="7049" actId="20577"/>
          <ac:spMkLst>
            <pc:docMk/>
            <pc:sldMk cId="1179755853" sldId="410"/>
            <ac:spMk id="3" creationId="{DB670CEB-F2EA-7C8E-98F9-1598286594F6}"/>
          </ac:spMkLst>
        </pc:spChg>
        <pc:spChg chg="mod ord">
          <ac:chgData name="Thomas, Elizabeth" userId="ecf9b76d-2424-407e-a49b-ad172b417e8c" providerId="ADAL" clId="{66BFECC8-3DCE-4952-969D-FEF91CDF0999}" dt="2025-05-30T17:44:09.624" v="6971" actId="26606"/>
          <ac:spMkLst>
            <pc:docMk/>
            <pc:sldMk cId="1179755853" sldId="410"/>
            <ac:spMk id="4" creationId="{1C07516C-D9B9-30F8-E54A-41568CD772FF}"/>
          </ac:spMkLst>
        </pc:spChg>
        <pc:spChg chg="mod ord">
          <ac:chgData name="Thomas, Elizabeth" userId="ecf9b76d-2424-407e-a49b-ad172b417e8c" providerId="ADAL" clId="{66BFECC8-3DCE-4952-969D-FEF91CDF0999}" dt="2025-05-30T17:44:56.856" v="7047" actId="20577"/>
          <ac:spMkLst>
            <pc:docMk/>
            <pc:sldMk cId="1179755853" sldId="410"/>
            <ac:spMk id="7" creationId="{3E2C5BFF-4B40-C2CF-74F1-9799ED9B9CBA}"/>
          </ac:spMkLst>
        </pc:spChg>
        <pc:picChg chg="mod">
          <ac:chgData name="Thomas, Elizabeth" userId="ecf9b76d-2424-407e-a49b-ad172b417e8c" providerId="ADAL" clId="{66BFECC8-3DCE-4952-969D-FEF91CDF0999}" dt="2025-05-30T17:45:58.202" v="7432" actId="962"/>
          <ac:picMkLst>
            <pc:docMk/>
            <pc:sldMk cId="1179755853" sldId="410"/>
            <ac:picMk id="9" creationId="{93F43CF0-E7B0-40CA-9E60-AB73A4D0FDFD}"/>
          </ac:picMkLst>
        </pc:picChg>
        <pc:picChg chg="add del mod">
          <ac:chgData name="Thomas, Elizabeth" userId="ecf9b76d-2424-407e-a49b-ad172b417e8c" providerId="ADAL" clId="{66BFECC8-3DCE-4952-969D-FEF91CDF0999}" dt="2025-05-30T17:46:32.898" v="7830" actId="962"/>
          <ac:picMkLst>
            <pc:docMk/>
            <pc:sldMk cId="1179755853" sldId="410"/>
            <ac:picMk id="11" creationId="{C2AD35DA-307A-8A4B-A56F-095EA4A6ED91}"/>
          </ac:picMkLst>
        </pc:picChg>
      </pc:sldChg>
      <pc:sldChg chg="addSp delSp modSp add mod modClrScheme delAnim chgLayout">
        <pc:chgData name="Thomas, Elizabeth" userId="ecf9b76d-2424-407e-a49b-ad172b417e8c" providerId="ADAL" clId="{66BFECC8-3DCE-4952-969D-FEF91CDF0999}" dt="2025-05-30T17:49:38.812" v="8057" actId="1076"/>
        <pc:sldMkLst>
          <pc:docMk/>
          <pc:sldMk cId="1543013984" sldId="411"/>
        </pc:sldMkLst>
        <pc:spChg chg="mod ord">
          <ac:chgData name="Thomas, Elizabeth" userId="ecf9b76d-2424-407e-a49b-ad172b417e8c" providerId="ADAL" clId="{66BFECC8-3DCE-4952-969D-FEF91CDF0999}" dt="2025-05-30T17:49:38.812" v="8057" actId="1076"/>
          <ac:spMkLst>
            <pc:docMk/>
            <pc:sldMk cId="1543013984" sldId="411"/>
            <ac:spMk id="2" creationId="{61F3A9AE-65B2-3904-101B-26E606F68B22}"/>
          </ac:spMkLst>
        </pc:spChg>
        <pc:spChg chg="mod ord">
          <ac:chgData name="Thomas, Elizabeth" userId="ecf9b76d-2424-407e-a49b-ad172b417e8c" providerId="ADAL" clId="{66BFECC8-3DCE-4952-969D-FEF91CDF0999}" dt="2025-05-30T17:49:34.946" v="8056" actId="700"/>
          <ac:spMkLst>
            <pc:docMk/>
            <pc:sldMk cId="1543013984" sldId="411"/>
            <ac:spMk id="4" creationId="{A2552A3F-5EE5-54C2-18DF-6C49A1F652F1}"/>
          </ac:spMkLst>
        </pc:spChg>
        <pc:spChg chg="add mod ord">
          <ac:chgData name="Thomas, Elizabeth" userId="ecf9b76d-2424-407e-a49b-ad172b417e8c" providerId="ADAL" clId="{66BFECC8-3DCE-4952-969D-FEF91CDF0999}" dt="2025-05-30T17:49:34.946" v="8056" actId="700"/>
          <ac:spMkLst>
            <pc:docMk/>
            <pc:sldMk cId="1543013984" sldId="411"/>
            <ac:spMk id="15" creationId="{1B76142B-918F-513D-7391-C40759DDE9E5}"/>
          </ac:spMkLst>
        </pc:spChg>
      </pc:sldChg>
      <pc:sldChg chg="addSp delSp modSp add mod modClrScheme delAnim modAnim chgLayout">
        <pc:chgData name="Thomas, Elizabeth" userId="ecf9b76d-2424-407e-a49b-ad172b417e8c" providerId="ADAL" clId="{66BFECC8-3DCE-4952-969D-FEF91CDF0999}" dt="2025-05-30T17:57:11.315" v="8276" actId="962"/>
        <pc:sldMkLst>
          <pc:docMk/>
          <pc:sldMk cId="1703399558" sldId="412"/>
        </pc:sldMkLst>
        <pc:spChg chg="mod ord">
          <ac:chgData name="Thomas, Elizabeth" userId="ecf9b76d-2424-407e-a49b-ad172b417e8c" providerId="ADAL" clId="{66BFECC8-3DCE-4952-969D-FEF91CDF0999}" dt="2025-05-30T17:51:47.124" v="8070" actId="700"/>
          <ac:spMkLst>
            <pc:docMk/>
            <pc:sldMk cId="1703399558" sldId="412"/>
            <ac:spMk id="2" creationId="{6BE7F382-D041-FE77-27B5-21359B575AFD}"/>
          </ac:spMkLst>
        </pc:spChg>
        <pc:spChg chg="mod ord">
          <ac:chgData name="Thomas, Elizabeth" userId="ecf9b76d-2424-407e-a49b-ad172b417e8c" providerId="ADAL" clId="{66BFECC8-3DCE-4952-969D-FEF91CDF0999}" dt="2025-05-30T17:51:47.124" v="8070" actId="700"/>
          <ac:spMkLst>
            <pc:docMk/>
            <pc:sldMk cId="1703399558" sldId="412"/>
            <ac:spMk id="4" creationId="{15DEB244-7D31-A339-B208-609409B9C48B}"/>
          </ac:spMkLst>
        </pc:spChg>
        <pc:spChg chg="add mod ord">
          <ac:chgData name="Thomas, Elizabeth" userId="ecf9b76d-2424-407e-a49b-ad172b417e8c" providerId="ADAL" clId="{66BFECC8-3DCE-4952-969D-FEF91CDF0999}" dt="2025-05-30T17:52:11.918" v="8081" actId="1076"/>
          <ac:spMkLst>
            <pc:docMk/>
            <pc:sldMk cId="1703399558" sldId="412"/>
            <ac:spMk id="10" creationId="{E7C043C0-AFC1-19E9-A448-733E65DF385A}"/>
          </ac:spMkLst>
        </pc:spChg>
        <pc:spChg chg="add mod ord">
          <ac:chgData name="Thomas, Elizabeth" userId="ecf9b76d-2424-407e-a49b-ad172b417e8c" providerId="ADAL" clId="{66BFECC8-3DCE-4952-969D-FEF91CDF0999}" dt="2025-05-30T17:54:53.282" v="8128" actId="14100"/>
          <ac:spMkLst>
            <pc:docMk/>
            <pc:sldMk cId="1703399558" sldId="412"/>
            <ac:spMk id="16" creationId="{158B4DC1-7F71-A6CA-7519-B177DF10C0C2}"/>
          </ac:spMkLst>
        </pc:spChg>
        <pc:spChg chg="add mod ord">
          <ac:chgData name="Thomas, Elizabeth" userId="ecf9b76d-2424-407e-a49b-ad172b417e8c" providerId="ADAL" clId="{66BFECC8-3DCE-4952-969D-FEF91CDF0999}" dt="2025-05-30T17:55:26.221" v="8143" actId="113"/>
          <ac:spMkLst>
            <pc:docMk/>
            <pc:sldMk cId="1703399558" sldId="412"/>
            <ac:spMk id="19" creationId="{D0685EF4-5D2F-2304-5324-1DBDCEFDAC9D}"/>
          </ac:spMkLst>
        </pc:spChg>
        <pc:picChg chg="add mod">
          <ac:chgData name="Thomas, Elizabeth" userId="ecf9b76d-2424-407e-a49b-ad172b417e8c" providerId="ADAL" clId="{66BFECC8-3DCE-4952-969D-FEF91CDF0999}" dt="2025-05-30T17:57:07.186" v="8256" actId="962"/>
          <ac:picMkLst>
            <pc:docMk/>
            <pc:sldMk cId="1703399558" sldId="412"/>
            <ac:picMk id="24" creationId="{AF8A9C72-4ECB-52B1-2A73-2B2CF5B5CAB3}"/>
          </ac:picMkLst>
        </pc:picChg>
        <pc:picChg chg="add mod">
          <ac:chgData name="Thomas, Elizabeth" userId="ecf9b76d-2424-407e-a49b-ad172b417e8c" providerId="ADAL" clId="{66BFECC8-3DCE-4952-969D-FEF91CDF0999}" dt="2025-05-30T17:57:11.315" v="8276" actId="962"/>
          <ac:picMkLst>
            <pc:docMk/>
            <pc:sldMk cId="1703399558" sldId="412"/>
            <ac:picMk id="25" creationId="{5C6D7667-9C43-6081-437D-27D4502DFD97}"/>
          </ac:picMkLst>
        </pc:picChg>
      </pc:sldChg>
      <pc:sldChg chg="addSp delSp modSp add mod modClrScheme delAnim chgLayout">
        <pc:chgData name="Thomas, Elizabeth" userId="ecf9b76d-2424-407e-a49b-ad172b417e8c" providerId="ADAL" clId="{66BFECC8-3DCE-4952-969D-FEF91CDF0999}" dt="2025-05-30T17:59:29.410" v="8586" actId="20577"/>
        <pc:sldMkLst>
          <pc:docMk/>
          <pc:sldMk cId="4064837873" sldId="413"/>
        </pc:sldMkLst>
        <pc:spChg chg="mod ord">
          <ac:chgData name="Thomas, Elizabeth" userId="ecf9b76d-2424-407e-a49b-ad172b417e8c" providerId="ADAL" clId="{66BFECC8-3DCE-4952-969D-FEF91CDF0999}" dt="2025-05-30T17:57:25.467" v="8277" actId="700"/>
          <ac:spMkLst>
            <pc:docMk/>
            <pc:sldMk cId="4064837873" sldId="413"/>
            <ac:spMk id="2" creationId="{8927B742-7CBB-344B-53CA-0CB5C8553F38}"/>
          </ac:spMkLst>
        </pc:spChg>
        <pc:spChg chg="mod ord">
          <ac:chgData name="Thomas, Elizabeth" userId="ecf9b76d-2424-407e-a49b-ad172b417e8c" providerId="ADAL" clId="{66BFECC8-3DCE-4952-969D-FEF91CDF0999}" dt="2025-05-30T17:57:25.467" v="8277" actId="700"/>
          <ac:spMkLst>
            <pc:docMk/>
            <pc:sldMk cId="4064837873" sldId="413"/>
            <ac:spMk id="4" creationId="{5FD16163-E029-FE77-A217-5EC0712E1861}"/>
          </ac:spMkLst>
        </pc:spChg>
        <pc:spChg chg="add mod ord">
          <ac:chgData name="Thomas, Elizabeth" userId="ecf9b76d-2424-407e-a49b-ad172b417e8c" providerId="ADAL" clId="{66BFECC8-3DCE-4952-969D-FEF91CDF0999}" dt="2025-05-30T17:57:27.824" v="8285" actId="20577"/>
          <ac:spMkLst>
            <pc:docMk/>
            <pc:sldMk cId="4064837873" sldId="413"/>
            <ac:spMk id="15" creationId="{B0739859-8F88-2671-EB1C-79CA71DD0B1E}"/>
          </ac:spMkLst>
        </pc:spChg>
        <pc:spChg chg="add mod ord">
          <ac:chgData name="Thomas, Elizabeth" userId="ecf9b76d-2424-407e-a49b-ad172b417e8c" providerId="ADAL" clId="{66BFECC8-3DCE-4952-969D-FEF91CDF0999}" dt="2025-05-30T17:58:51.945" v="8496" actId="20577"/>
          <ac:spMkLst>
            <pc:docMk/>
            <pc:sldMk cId="4064837873" sldId="413"/>
            <ac:spMk id="17" creationId="{BBCA7BBC-0C71-BE83-C0DD-3995B1BA9685}"/>
          </ac:spMkLst>
        </pc:spChg>
        <pc:spChg chg="add mod ord">
          <ac:chgData name="Thomas, Elizabeth" userId="ecf9b76d-2424-407e-a49b-ad172b417e8c" providerId="ADAL" clId="{66BFECC8-3DCE-4952-969D-FEF91CDF0999}" dt="2025-05-30T17:58:31.562" v="8471" actId="20577"/>
          <ac:spMkLst>
            <pc:docMk/>
            <pc:sldMk cId="4064837873" sldId="413"/>
            <ac:spMk id="18" creationId="{BFFF7580-5B78-481D-9E54-8892B0786323}"/>
          </ac:spMkLst>
        </pc:spChg>
        <pc:spChg chg="add mod ord">
          <ac:chgData name="Thomas, Elizabeth" userId="ecf9b76d-2424-407e-a49b-ad172b417e8c" providerId="ADAL" clId="{66BFECC8-3DCE-4952-969D-FEF91CDF0999}" dt="2025-05-30T17:59:29.410" v="8586" actId="20577"/>
          <ac:spMkLst>
            <pc:docMk/>
            <pc:sldMk cId="4064837873" sldId="413"/>
            <ac:spMk id="20" creationId="{66582A75-0608-0229-7609-463FAED2562F}"/>
          </ac:spMkLst>
        </pc:spChg>
      </pc:sldChg>
      <pc:sldChg chg="addSp delSp modSp add mod modClrScheme chgLayout">
        <pc:chgData name="Thomas, Elizabeth" userId="ecf9b76d-2424-407e-a49b-ad172b417e8c" providerId="ADAL" clId="{66BFECC8-3DCE-4952-969D-FEF91CDF0999}" dt="2025-05-30T18:09:09.339" v="9075" actId="13244"/>
        <pc:sldMkLst>
          <pc:docMk/>
          <pc:sldMk cId="4163670598" sldId="414"/>
        </pc:sldMkLst>
        <pc:spChg chg="mod ord">
          <ac:chgData name="Thomas, Elizabeth" userId="ecf9b76d-2424-407e-a49b-ad172b417e8c" providerId="ADAL" clId="{66BFECC8-3DCE-4952-969D-FEF91CDF0999}" dt="2025-05-30T18:01:35.714" v="8601" actId="700"/>
          <ac:spMkLst>
            <pc:docMk/>
            <pc:sldMk cId="4163670598" sldId="414"/>
            <ac:spMk id="2" creationId="{7EE66454-F504-902C-88F4-B32188C989A1}"/>
          </ac:spMkLst>
        </pc:spChg>
        <pc:spChg chg="mod ord">
          <ac:chgData name="Thomas, Elizabeth" userId="ecf9b76d-2424-407e-a49b-ad172b417e8c" providerId="ADAL" clId="{66BFECC8-3DCE-4952-969D-FEF91CDF0999}" dt="2025-05-30T18:09:09.339" v="9075" actId="13244"/>
          <ac:spMkLst>
            <pc:docMk/>
            <pc:sldMk cId="4163670598" sldId="414"/>
            <ac:spMk id="4" creationId="{30FDEB38-CE20-C74D-9E94-A1DC24B30873}"/>
          </ac:spMkLst>
        </pc:spChg>
        <pc:spChg chg="add mod ord">
          <ac:chgData name="Thomas, Elizabeth" userId="ecf9b76d-2424-407e-a49b-ad172b417e8c" providerId="ADAL" clId="{66BFECC8-3DCE-4952-969D-FEF91CDF0999}" dt="2025-05-30T18:01:48.441" v="8607" actId="20577"/>
          <ac:spMkLst>
            <pc:docMk/>
            <pc:sldMk cId="4163670598" sldId="414"/>
            <ac:spMk id="9" creationId="{AA4F86CA-EB82-7F83-F697-A0D75731BA26}"/>
          </ac:spMkLst>
        </pc:spChg>
        <pc:graphicFrameChg chg="add mod">
          <ac:chgData name="Thomas, Elizabeth" userId="ecf9b76d-2424-407e-a49b-ad172b417e8c" providerId="ADAL" clId="{66BFECC8-3DCE-4952-969D-FEF91CDF0999}" dt="2025-05-30T18:02:13.338" v="8614" actId="1076"/>
          <ac:graphicFrameMkLst>
            <pc:docMk/>
            <pc:sldMk cId="4163670598" sldId="414"/>
            <ac:graphicFrameMk id="12" creationId="{B7822818-9762-26C6-8841-4421654395E5}"/>
          </ac:graphicFrameMkLst>
        </pc:graphicFrameChg>
        <pc:picChg chg="add mod">
          <ac:chgData name="Thomas, Elizabeth" userId="ecf9b76d-2424-407e-a49b-ad172b417e8c" providerId="ADAL" clId="{66BFECC8-3DCE-4952-969D-FEF91CDF0999}" dt="2025-05-30T18:02:45.106" v="8671" actId="962"/>
          <ac:picMkLst>
            <pc:docMk/>
            <pc:sldMk cId="4163670598" sldId="414"/>
            <ac:picMk id="13" creationId="{ABF0D0EE-19CD-41D6-8DD5-C8E30EF71FAE}"/>
          </ac:picMkLst>
        </pc:picChg>
      </pc:sldChg>
      <pc:sldChg chg="addSp delSp modSp add mod modClrScheme chgLayout">
        <pc:chgData name="Thomas, Elizabeth" userId="ecf9b76d-2424-407e-a49b-ad172b417e8c" providerId="ADAL" clId="{66BFECC8-3DCE-4952-969D-FEF91CDF0999}" dt="2025-05-30T18:18:42.667" v="9571" actId="20577"/>
        <pc:sldMkLst>
          <pc:docMk/>
          <pc:sldMk cId="3527687144" sldId="415"/>
        </pc:sldMkLst>
        <pc:spChg chg="mod ord">
          <ac:chgData name="Thomas, Elizabeth" userId="ecf9b76d-2424-407e-a49b-ad172b417e8c" providerId="ADAL" clId="{66BFECC8-3DCE-4952-969D-FEF91CDF0999}" dt="2025-05-30T18:07:31.561" v="8926" actId="1076"/>
          <ac:spMkLst>
            <pc:docMk/>
            <pc:sldMk cId="3527687144" sldId="415"/>
            <ac:spMk id="2" creationId="{2FCE1EE7-8012-9943-4C7B-4D77D6CD8035}"/>
          </ac:spMkLst>
        </pc:spChg>
        <pc:spChg chg="mod ord">
          <ac:chgData name="Thomas, Elizabeth" userId="ecf9b76d-2424-407e-a49b-ad172b417e8c" providerId="ADAL" clId="{66BFECC8-3DCE-4952-969D-FEF91CDF0999}" dt="2025-05-30T18:17:36.213" v="9562" actId="1076"/>
          <ac:spMkLst>
            <pc:docMk/>
            <pc:sldMk cId="3527687144" sldId="415"/>
            <ac:spMk id="4" creationId="{9D62302B-2627-7F59-B833-CB88D2C0F746}"/>
          </ac:spMkLst>
        </pc:spChg>
        <pc:spChg chg="add mod">
          <ac:chgData name="Thomas, Elizabeth" userId="ecf9b76d-2424-407e-a49b-ad172b417e8c" providerId="ADAL" clId="{66BFECC8-3DCE-4952-969D-FEF91CDF0999}" dt="2025-05-30T18:18:42.667" v="9571" actId="20577"/>
          <ac:spMkLst>
            <pc:docMk/>
            <pc:sldMk cId="3527687144" sldId="415"/>
            <ac:spMk id="17" creationId="{DCB7CB68-4841-132C-5909-E835F8DA8ACB}"/>
          </ac:spMkLst>
        </pc:spChg>
        <pc:graphicFrameChg chg="add mod ord modGraphic">
          <ac:chgData name="Thomas, Elizabeth" userId="ecf9b76d-2424-407e-a49b-ad172b417e8c" providerId="ADAL" clId="{66BFECC8-3DCE-4952-969D-FEF91CDF0999}" dt="2025-05-30T18:18:01.079" v="9567" actId="1076"/>
          <ac:graphicFrameMkLst>
            <pc:docMk/>
            <pc:sldMk cId="3527687144" sldId="415"/>
            <ac:graphicFrameMk id="15" creationId="{0078ACD0-3DF3-2EF4-57BB-B4DE66FF0C6B}"/>
          </ac:graphicFrameMkLst>
        </pc:graphicFrameChg>
      </pc:sldChg>
      <pc:sldChg chg="addSp delSp modSp add mod modClrScheme chgLayout">
        <pc:chgData name="Thomas, Elizabeth" userId="ecf9b76d-2424-407e-a49b-ad172b417e8c" providerId="ADAL" clId="{66BFECC8-3DCE-4952-969D-FEF91CDF0999}" dt="2025-05-30T18:24:32.627" v="10246" actId="20577"/>
        <pc:sldMkLst>
          <pc:docMk/>
          <pc:sldMk cId="3535731841" sldId="416"/>
        </pc:sldMkLst>
        <pc:spChg chg="mod ord">
          <ac:chgData name="Thomas, Elizabeth" userId="ecf9b76d-2424-407e-a49b-ad172b417e8c" providerId="ADAL" clId="{66BFECC8-3DCE-4952-969D-FEF91CDF0999}" dt="2025-05-30T18:19:47.730" v="9601" actId="26606"/>
          <ac:spMkLst>
            <pc:docMk/>
            <pc:sldMk cId="3535731841" sldId="416"/>
            <ac:spMk id="2" creationId="{D3142692-A965-2585-5471-C62DAA6240EB}"/>
          </ac:spMkLst>
        </pc:spChg>
        <pc:spChg chg="mod ord">
          <ac:chgData name="Thomas, Elizabeth" userId="ecf9b76d-2424-407e-a49b-ad172b417e8c" providerId="ADAL" clId="{66BFECC8-3DCE-4952-969D-FEF91CDF0999}" dt="2025-05-30T18:19:47.730" v="9601" actId="26606"/>
          <ac:spMkLst>
            <pc:docMk/>
            <pc:sldMk cId="3535731841" sldId="416"/>
            <ac:spMk id="4" creationId="{55A9BD7A-8945-5096-E6D2-16C741F6EDC3}"/>
          </ac:spMkLst>
        </pc:spChg>
        <pc:spChg chg="add del mod ord">
          <ac:chgData name="Thomas, Elizabeth" userId="ecf9b76d-2424-407e-a49b-ad172b417e8c" providerId="ADAL" clId="{66BFECC8-3DCE-4952-969D-FEF91CDF0999}" dt="2025-05-30T18:24:32.627" v="10246" actId="20577"/>
          <ac:spMkLst>
            <pc:docMk/>
            <pc:sldMk cId="3535731841" sldId="416"/>
            <ac:spMk id="8" creationId="{C55A2AF4-ED2E-046F-C1AB-BA7950286F7D}"/>
          </ac:spMkLst>
        </pc:spChg>
        <pc:spChg chg="add del mod ord">
          <ac:chgData name="Thomas, Elizabeth" userId="ecf9b76d-2424-407e-a49b-ad172b417e8c" providerId="ADAL" clId="{66BFECC8-3DCE-4952-969D-FEF91CDF0999}" dt="2025-05-30T18:23:20.857" v="10119" actId="948"/>
          <ac:spMkLst>
            <pc:docMk/>
            <pc:sldMk cId="3535731841" sldId="416"/>
            <ac:spMk id="9" creationId="{155F34A1-8642-C258-BEC8-910B1C409E90}"/>
          </ac:spMkLst>
        </pc:spChg>
        <pc:spChg chg="add del mod ord">
          <ac:chgData name="Thomas, Elizabeth" userId="ecf9b76d-2424-407e-a49b-ad172b417e8c" providerId="ADAL" clId="{66BFECC8-3DCE-4952-969D-FEF91CDF0999}" dt="2025-05-30T18:23:57.182" v="10242" actId="3064"/>
          <ac:spMkLst>
            <pc:docMk/>
            <pc:sldMk cId="3535731841" sldId="416"/>
            <ac:spMk id="10" creationId="{A82DD31D-7541-743E-998A-91322615691D}"/>
          </ac:spMkLst>
        </pc:spChg>
      </pc:sldChg>
      <pc:sldChg chg="addSp delSp modSp new mod">
        <pc:chgData name="Thomas, Elizabeth" userId="ecf9b76d-2424-407e-a49b-ad172b417e8c" providerId="ADAL" clId="{66BFECC8-3DCE-4952-969D-FEF91CDF0999}" dt="2025-05-30T18:32:08.989" v="11068" actId="20577"/>
        <pc:sldMkLst>
          <pc:docMk/>
          <pc:sldMk cId="179523599" sldId="417"/>
        </pc:sldMkLst>
        <pc:spChg chg="mod">
          <ac:chgData name="Thomas, Elizabeth" userId="ecf9b76d-2424-407e-a49b-ad172b417e8c" providerId="ADAL" clId="{66BFECC8-3DCE-4952-969D-FEF91CDF0999}" dt="2025-05-30T18:25:58.259" v="10562" actId="20577"/>
          <ac:spMkLst>
            <pc:docMk/>
            <pc:sldMk cId="179523599" sldId="417"/>
            <ac:spMk id="2" creationId="{2094E5C7-5596-6A11-FFE9-E4508EBFF5A8}"/>
          </ac:spMkLst>
        </pc:spChg>
        <pc:spChg chg="mod">
          <ac:chgData name="Thomas, Elizabeth" userId="ecf9b76d-2424-407e-a49b-ad172b417e8c" providerId="ADAL" clId="{66BFECC8-3DCE-4952-969D-FEF91CDF0999}" dt="2025-05-30T18:32:08.989" v="11068" actId="20577"/>
          <ac:spMkLst>
            <pc:docMk/>
            <pc:sldMk cId="179523599" sldId="417"/>
            <ac:spMk id="3" creationId="{C34FE157-D194-972B-CBF4-6F98428675A7}"/>
          </ac:spMkLst>
        </pc:spChg>
        <pc:spChg chg="mod">
          <ac:chgData name="Thomas, Elizabeth" userId="ecf9b76d-2424-407e-a49b-ad172b417e8c" providerId="ADAL" clId="{66BFECC8-3DCE-4952-969D-FEF91CDF0999}" dt="2025-05-30T18:31:36.420" v="11018" actId="20577"/>
          <ac:spMkLst>
            <pc:docMk/>
            <pc:sldMk cId="179523599" sldId="417"/>
            <ac:spMk id="4" creationId="{82ABD718-BDFE-B783-6416-860A0F16B7DB}"/>
          </ac:spMkLst>
        </pc:spChg>
        <pc:spChg chg="mod">
          <ac:chgData name="Thomas, Elizabeth" userId="ecf9b76d-2424-407e-a49b-ad172b417e8c" providerId="ADAL" clId="{66BFECC8-3DCE-4952-969D-FEF91CDF0999}" dt="2025-05-30T18:30:15.629" v="10937"/>
          <ac:spMkLst>
            <pc:docMk/>
            <pc:sldMk cId="179523599" sldId="417"/>
            <ac:spMk id="5" creationId="{6728870A-88D9-FEB2-E883-B1CEEA8E2E85}"/>
          </ac:spMkLst>
        </pc:spChg>
        <pc:spChg chg="mod">
          <ac:chgData name="Thomas, Elizabeth" userId="ecf9b76d-2424-407e-a49b-ad172b417e8c" providerId="ADAL" clId="{66BFECC8-3DCE-4952-969D-FEF91CDF0999}" dt="2025-05-30T18:32:03.453" v="11067" actId="20577"/>
          <ac:spMkLst>
            <pc:docMk/>
            <pc:sldMk cId="179523599" sldId="417"/>
            <ac:spMk id="6" creationId="{0A0A457B-C343-F5CB-F67F-A8C482160BD5}"/>
          </ac:spMkLst>
        </pc:spChg>
      </pc:sldChg>
      <pc:sldChg chg="modSp new">
        <pc:chgData name="Thomas, Elizabeth" userId="ecf9b76d-2424-407e-a49b-ad172b417e8c" providerId="ADAL" clId="{66BFECC8-3DCE-4952-969D-FEF91CDF0999}" dt="2025-05-30T18:38:13.421" v="12086" actId="20577"/>
        <pc:sldMkLst>
          <pc:docMk/>
          <pc:sldMk cId="703497750" sldId="418"/>
        </pc:sldMkLst>
        <pc:spChg chg="mod">
          <ac:chgData name="Thomas, Elizabeth" userId="ecf9b76d-2424-407e-a49b-ad172b417e8c" providerId="ADAL" clId="{66BFECC8-3DCE-4952-969D-FEF91CDF0999}" dt="2025-05-30T18:34:25.353" v="11547" actId="1076"/>
          <ac:spMkLst>
            <pc:docMk/>
            <pc:sldMk cId="703497750" sldId="418"/>
            <ac:spMk id="2" creationId="{AB575DF3-1FE4-E794-428D-9BE26E8EFC23}"/>
          </ac:spMkLst>
        </pc:spChg>
        <pc:spChg chg="mod">
          <ac:chgData name="Thomas, Elizabeth" userId="ecf9b76d-2424-407e-a49b-ad172b417e8c" providerId="ADAL" clId="{66BFECC8-3DCE-4952-969D-FEF91CDF0999}" dt="2025-05-30T18:37:58.537" v="12082" actId="2085"/>
          <ac:spMkLst>
            <pc:docMk/>
            <pc:sldMk cId="703497750" sldId="418"/>
            <ac:spMk id="3" creationId="{13D8D697-DA34-3679-09AF-F9D33713DE78}"/>
          </ac:spMkLst>
        </pc:spChg>
        <pc:spChg chg="mod">
          <ac:chgData name="Thomas, Elizabeth" userId="ecf9b76d-2424-407e-a49b-ad172b417e8c" providerId="ADAL" clId="{66BFECC8-3DCE-4952-969D-FEF91CDF0999}" dt="2025-05-30T18:38:13.421" v="12086" actId="20577"/>
          <ac:spMkLst>
            <pc:docMk/>
            <pc:sldMk cId="703497750" sldId="418"/>
            <ac:spMk id="4" creationId="{40AEF16E-1057-9610-F967-24112D8CB6D9}"/>
          </ac:spMkLst>
        </pc:spChg>
        <pc:spChg chg="mod">
          <ac:chgData name="Thomas, Elizabeth" userId="ecf9b76d-2424-407e-a49b-ad172b417e8c" providerId="ADAL" clId="{66BFECC8-3DCE-4952-969D-FEF91CDF0999}" dt="2025-05-30T18:38:07.876" v="12085" actId="1076"/>
          <ac:spMkLst>
            <pc:docMk/>
            <pc:sldMk cId="703497750" sldId="418"/>
            <ac:spMk id="5" creationId="{DF872643-4705-B8DF-6BD4-F428BB07335B}"/>
          </ac:spMkLst>
        </pc:spChg>
        <pc:spChg chg="mod">
          <ac:chgData name="Thomas, Elizabeth" userId="ecf9b76d-2424-407e-a49b-ad172b417e8c" providerId="ADAL" clId="{66BFECC8-3DCE-4952-969D-FEF91CDF0999}" dt="2025-05-30T18:38:05.671" v="12084" actId="1076"/>
          <ac:spMkLst>
            <pc:docMk/>
            <pc:sldMk cId="703497750" sldId="418"/>
            <ac:spMk id="6" creationId="{DC85D44D-1CAE-ED2E-6968-96A70A15BFC4}"/>
          </ac:spMkLst>
        </pc:spChg>
      </pc:sldChg>
      <pc:sldChg chg="modSp add del mod">
        <pc:chgData name="Thomas, Elizabeth" userId="ecf9b76d-2424-407e-a49b-ad172b417e8c" providerId="ADAL" clId="{66BFECC8-3DCE-4952-969D-FEF91CDF0999}" dt="2025-06-13T18:44:40.083" v="12217" actId="47"/>
        <pc:sldMkLst>
          <pc:docMk/>
          <pc:sldMk cId="473422315" sldId="419"/>
        </pc:sldMkLst>
        <pc:spChg chg="mod">
          <ac:chgData name="Thomas, Elizabeth" userId="ecf9b76d-2424-407e-a49b-ad172b417e8c" providerId="ADAL" clId="{66BFECC8-3DCE-4952-969D-FEF91CDF0999}" dt="2025-05-30T18:38:46.834" v="12109" actId="20577"/>
          <ac:spMkLst>
            <pc:docMk/>
            <pc:sldMk cId="473422315" sldId="419"/>
            <ac:spMk id="2" creationId="{25BC3D39-0C2D-3CEA-698A-F0C4F1A945EC}"/>
          </ac:spMkLst>
        </pc:spChg>
        <pc:spChg chg="mod">
          <ac:chgData name="Thomas, Elizabeth" userId="ecf9b76d-2424-407e-a49b-ad172b417e8c" providerId="ADAL" clId="{66BFECC8-3DCE-4952-969D-FEF91CDF0999}" dt="2025-05-30T18:39:45.035" v="12198" actId="20577"/>
          <ac:spMkLst>
            <pc:docMk/>
            <pc:sldMk cId="473422315" sldId="419"/>
            <ac:spMk id="4" creationId="{17127421-E721-4138-68FC-17747CB6412B}"/>
          </ac:spMkLst>
        </pc:spChg>
      </pc:sldChg>
      <pc:sldChg chg="add">
        <pc:chgData name="Thomas, Elizabeth" userId="ecf9b76d-2424-407e-a49b-ad172b417e8c" providerId="ADAL" clId="{66BFECC8-3DCE-4952-969D-FEF91CDF0999}" dt="2025-06-12T18:24:47.340" v="12215" actId="2890"/>
        <pc:sldMkLst>
          <pc:docMk/>
          <pc:sldMk cId="191167367" sldId="420"/>
        </pc:sldMkLst>
      </pc:sldChg>
      <pc:sldChg chg="add del">
        <pc:chgData name="Thomas, Elizabeth" userId="ecf9b76d-2424-407e-a49b-ad172b417e8c" providerId="ADAL" clId="{66BFECC8-3DCE-4952-969D-FEF91CDF0999}" dt="2025-06-12T18:22:16.367" v="12214" actId="47"/>
        <pc:sldMkLst>
          <pc:docMk/>
          <pc:sldMk cId="2960350995" sldId="420"/>
        </pc:sldMkLst>
      </pc:sldChg>
      <pc:sldChg chg="add">
        <pc:chgData name="Thomas, Elizabeth" userId="ecf9b76d-2424-407e-a49b-ad172b417e8c" providerId="ADAL" clId="{66BFECC8-3DCE-4952-969D-FEF91CDF0999}" dt="2025-06-13T18:44:25.900" v="12216" actId="2890"/>
        <pc:sldMkLst>
          <pc:docMk/>
          <pc:sldMk cId="2490411050" sldId="421"/>
        </pc:sldMkLst>
      </pc:sldChg>
      <pc:sldMasterChg chg="addSldLayout modSldLayout">
        <pc:chgData name="Thomas, Elizabeth" userId="ecf9b76d-2424-407e-a49b-ad172b417e8c" providerId="ADAL" clId="{66BFECC8-3DCE-4952-969D-FEF91CDF0999}" dt="2025-05-30T17:38:04.531" v="6438" actId="13244"/>
        <pc:sldMasterMkLst>
          <pc:docMk/>
          <pc:sldMasterMk cId="1292156905" sldId="2147483660"/>
        </pc:sldMasterMkLst>
        <pc:sldLayoutChg chg="addSp delSp modSp mod">
          <pc:chgData name="Thomas, Elizabeth" userId="ecf9b76d-2424-407e-a49b-ad172b417e8c" providerId="ADAL" clId="{66BFECC8-3DCE-4952-969D-FEF91CDF0999}" dt="2025-05-29T18:54:58.363" v="155" actId="255"/>
          <pc:sldLayoutMkLst>
            <pc:docMk/>
            <pc:sldMasterMk cId="1292156905" sldId="2147483660"/>
            <pc:sldLayoutMk cId="395587116" sldId="2147483693"/>
          </pc:sldLayoutMkLst>
        </pc:sldLayoutChg>
        <pc:sldLayoutChg chg="addSp delSp modSp add mod modTransition">
          <pc:chgData name="Thomas, Elizabeth" userId="ecf9b76d-2424-407e-a49b-ad172b417e8c" providerId="ADAL" clId="{66BFECC8-3DCE-4952-969D-FEF91CDF0999}" dt="2025-05-29T19:02:17.002" v="248" actId="1037"/>
          <pc:sldLayoutMkLst>
            <pc:docMk/>
            <pc:sldMasterMk cId="1292156905" sldId="2147483660"/>
            <pc:sldLayoutMk cId="3006786218" sldId="2147483693"/>
          </pc:sldLayoutMkLst>
          <pc:spChg chg="mod">
            <ac:chgData name="Thomas, Elizabeth" userId="ecf9b76d-2424-407e-a49b-ad172b417e8c" providerId="ADAL" clId="{66BFECC8-3DCE-4952-969D-FEF91CDF0999}" dt="2025-05-29T19:01:08.907" v="197" actId="14100"/>
            <ac:spMkLst>
              <pc:docMk/>
              <pc:sldMasterMk cId="1292156905" sldId="2147483660"/>
              <pc:sldLayoutMk cId="3006786218" sldId="2147483693"/>
              <ac:spMk id="3" creationId="{8BE3CC32-6F75-4749-8C0D-726CD30D3F19}"/>
            </ac:spMkLst>
          </pc:spChg>
          <pc:spChg chg="add mod ord">
            <ac:chgData name="Thomas, Elizabeth" userId="ecf9b76d-2424-407e-a49b-ad172b417e8c" providerId="ADAL" clId="{66BFECC8-3DCE-4952-969D-FEF91CDF0999}" dt="2025-05-29T19:01:47.129" v="225" actId="14100"/>
            <ac:spMkLst>
              <pc:docMk/>
              <pc:sldMasterMk cId="1292156905" sldId="2147483660"/>
              <pc:sldLayoutMk cId="3006786218" sldId="2147483693"/>
              <ac:spMk id="5" creationId="{4C121830-71C3-469C-1B38-09783CAA9898}"/>
            </ac:spMkLst>
          </pc:spChg>
          <pc:spChg chg="add mod ord">
            <ac:chgData name="Thomas, Elizabeth" userId="ecf9b76d-2424-407e-a49b-ad172b417e8c" providerId="ADAL" clId="{66BFECC8-3DCE-4952-969D-FEF91CDF0999}" dt="2025-05-29T19:02:17.002" v="248" actId="1037"/>
            <ac:spMkLst>
              <pc:docMk/>
              <pc:sldMasterMk cId="1292156905" sldId="2147483660"/>
              <pc:sldLayoutMk cId="3006786218" sldId="2147483693"/>
              <ac:spMk id="6" creationId="{F6E8CF92-4B74-96CF-00D0-8FEDB8327714}"/>
            </ac:spMkLst>
          </pc:spChg>
          <pc:spChg chg="add mod ord">
            <ac:chgData name="Thomas, Elizabeth" userId="ecf9b76d-2424-407e-a49b-ad172b417e8c" providerId="ADAL" clId="{66BFECC8-3DCE-4952-969D-FEF91CDF0999}" dt="2025-05-29T19:02:10.436" v="247" actId="1038"/>
            <ac:spMkLst>
              <pc:docMk/>
              <pc:sldMasterMk cId="1292156905" sldId="2147483660"/>
              <pc:sldLayoutMk cId="3006786218" sldId="2147483693"/>
              <ac:spMk id="8" creationId="{2F1097B9-E144-F0C9-57FA-6310A4A4EE78}"/>
            </ac:spMkLst>
          </pc:spChg>
          <pc:spChg chg="mod">
            <ac:chgData name="Thomas, Elizabeth" userId="ecf9b76d-2424-407e-a49b-ad172b417e8c" providerId="ADAL" clId="{66BFECC8-3DCE-4952-969D-FEF91CDF0999}" dt="2025-05-29T19:01:21.847" v="207" actId="1076"/>
            <ac:spMkLst>
              <pc:docMk/>
              <pc:sldMasterMk cId="1292156905" sldId="2147483660"/>
              <pc:sldLayoutMk cId="3006786218" sldId="2147483693"/>
              <ac:spMk id="14" creationId="{2CA358F9-FDAB-435E-8C1A-4A738B05E0CA}"/>
            </ac:spMkLst>
          </pc:spChg>
          <pc:spChg chg="mod">
            <ac:chgData name="Thomas, Elizabeth" userId="ecf9b76d-2424-407e-a49b-ad172b417e8c" providerId="ADAL" clId="{66BFECC8-3DCE-4952-969D-FEF91CDF0999}" dt="2025-05-29T19:01:20.021" v="206" actId="1076"/>
            <ac:spMkLst>
              <pc:docMk/>
              <pc:sldMasterMk cId="1292156905" sldId="2147483660"/>
              <pc:sldLayoutMk cId="3006786218" sldId="2147483693"/>
              <ac:spMk id="15" creationId="{DACFA113-9FF8-4E58-B951-B3F0EC9E1F73}"/>
            </ac:spMkLst>
          </pc:spChg>
        </pc:sldLayoutChg>
        <pc:sldLayoutChg chg="addSp delSp modSp add mod modTransition">
          <pc:chgData name="Thomas, Elizabeth" userId="ecf9b76d-2424-407e-a49b-ad172b417e8c" providerId="ADAL" clId="{66BFECC8-3DCE-4952-969D-FEF91CDF0999}" dt="2025-05-29T19:15:20.539" v="517" actId="255"/>
          <pc:sldLayoutMkLst>
            <pc:docMk/>
            <pc:sldMasterMk cId="1292156905" sldId="2147483660"/>
            <pc:sldLayoutMk cId="3411058844" sldId="2147483694"/>
          </pc:sldLayoutMkLst>
          <pc:spChg chg="ord">
            <ac:chgData name="Thomas, Elizabeth" userId="ecf9b76d-2424-407e-a49b-ad172b417e8c" providerId="ADAL" clId="{66BFECC8-3DCE-4952-969D-FEF91CDF0999}" dt="2025-05-29T19:14:51.071" v="508" actId="13244"/>
            <ac:spMkLst>
              <pc:docMk/>
              <pc:sldMasterMk cId="1292156905" sldId="2147483660"/>
              <pc:sldLayoutMk cId="3411058844" sldId="2147483694"/>
              <ac:spMk id="3" creationId="{1C79865C-D298-48FE-A461-FAEF3874AA84}"/>
            </ac:spMkLst>
          </pc:spChg>
          <pc:spChg chg="add mod">
            <ac:chgData name="Thomas, Elizabeth" userId="ecf9b76d-2424-407e-a49b-ad172b417e8c" providerId="ADAL" clId="{66BFECC8-3DCE-4952-969D-FEF91CDF0999}" dt="2025-05-29T19:14:12.512" v="480" actId="1076"/>
            <ac:spMkLst>
              <pc:docMk/>
              <pc:sldMasterMk cId="1292156905" sldId="2147483660"/>
              <pc:sldLayoutMk cId="3411058844" sldId="2147483694"/>
              <ac:spMk id="4" creationId="{1A21BD7E-4AC9-A5B8-A05E-89B8D55DA4D8}"/>
            </ac:spMkLst>
          </pc:spChg>
          <pc:spChg chg="add mod">
            <ac:chgData name="Thomas, Elizabeth" userId="ecf9b76d-2424-407e-a49b-ad172b417e8c" providerId="ADAL" clId="{66BFECC8-3DCE-4952-969D-FEF91CDF0999}" dt="2025-05-29T19:14:55.513" v="509" actId="962"/>
            <ac:spMkLst>
              <pc:docMk/>
              <pc:sldMasterMk cId="1292156905" sldId="2147483660"/>
              <pc:sldLayoutMk cId="3411058844" sldId="2147483694"/>
              <ac:spMk id="7" creationId="{DE963226-682D-F68E-5EC3-0E4B1DBDDC8D}"/>
            </ac:spMkLst>
          </pc:spChg>
          <pc:spChg chg="add mod">
            <ac:chgData name="Thomas, Elizabeth" userId="ecf9b76d-2424-407e-a49b-ad172b417e8c" providerId="ADAL" clId="{66BFECC8-3DCE-4952-969D-FEF91CDF0999}" dt="2025-05-29T19:14:57.585" v="510" actId="962"/>
            <ac:spMkLst>
              <pc:docMk/>
              <pc:sldMasterMk cId="1292156905" sldId="2147483660"/>
              <pc:sldLayoutMk cId="3411058844" sldId="2147483694"/>
              <ac:spMk id="12" creationId="{114E70A5-6AD5-2E69-83FF-0AF21C203DC7}"/>
            </ac:spMkLst>
          </pc:spChg>
          <pc:spChg chg="add mod">
            <ac:chgData name="Thomas, Elizabeth" userId="ecf9b76d-2424-407e-a49b-ad172b417e8c" providerId="ADAL" clId="{66BFECC8-3DCE-4952-969D-FEF91CDF0999}" dt="2025-05-29T19:15:00.508" v="511" actId="962"/>
            <ac:spMkLst>
              <pc:docMk/>
              <pc:sldMasterMk cId="1292156905" sldId="2147483660"/>
              <pc:sldLayoutMk cId="3411058844" sldId="2147483694"/>
              <ac:spMk id="13" creationId="{B1052B82-A206-A2AB-A563-C9B6F01B8AE3}"/>
            </ac:spMkLst>
          </pc:spChg>
          <pc:spChg chg="add mod">
            <ac:chgData name="Thomas, Elizabeth" userId="ecf9b76d-2424-407e-a49b-ad172b417e8c" providerId="ADAL" clId="{66BFECC8-3DCE-4952-969D-FEF91CDF0999}" dt="2025-05-29T19:15:03.044" v="512" actId="962"/>
            <ac:spMkLst>
              <pc:docMk/>
              <pc:sldMasterMk cId="1292156905" sldId="2147483660"/>
              <pc:sldLayoutMk cId="3411058844" sldId="2147483694"/>
              <ac:spMk id="14" creationId="{86917EEC-4060-9698-E572-5C30EF7686E6}"/>
            </ac:spMkLst>
          </pc:spChg>
          <pc:spChg chg="add mod ord">
            <ac:chgData name="Thomas, Elizabeth" userId="ecf9b76d-2424-407e-a49b-ad172b417e8c" providerId="ADAL" clId="{66BFECC8-3DCE-4952-969D-FEF91CDF0999}" dt="2025-05-29T19:15:20.539" v="517" actId="255"/>
            <ac:spMkLst>
              <pc:docMk/>
              <pc:sldMasterMk cId="1292156905" sldId="2147483660"/>
              <pc:sldLayoutMk cId="3411058844" sldId="2147483694"/>
              <ac:spMk id="16" creationId="{96DA19D9-F9B5-541C-9379-7DA33D2D1890}"/>
            </ac:spMkLst>
          </pc:spChg>
        </pc:sldLayoutChg>
        <pc:sldLayoutChg chg="addSp delSp modSp mod">
          <pc:chgData name="Thomas, Elizabeth" userId="ecf9b76d-2424-407e-a49b-ad172b417e8c" providerId="ADAL" clId="{66BFECC8-3DCE-4952-969D-FEF91CDF0999}" dt="2025-05-29T19:32:39.344" v="776" actId="962"/>
          <pc:sldLayoutMkLst>
            <pc:docMk/>
            <pc:sldMasterMk cId="1292156905" sldId="2147483660"/>
            <pc:sldLayoutMk cId="2153403206" sldId="2147483695"/>
          </pc:sldLayoutMkLst>
          <pc:spChg chg="ord">
            <ac:chgData name="Thomas, Elizabeth" userId="ecf9b76d-2424-407e-a49b-ad172b417e8c" providerId="ADAL" clId="{66BFECC8-3DCE-4952-969D-FEF91CDF0999}" dt="2025-05-29T19:32:22.538" v="772" actId="13244"/>
            <ac:spMkLst>
              <pc:docMk/>
              <pc:sldMasterMk cId="1292156905" sldId="2147483660"/>
              <pc:sldLayoutMk cId="2153403206" sldId="2147483695"/>
              <ac:spMk id="3" creationId="{2AB2870D-7DFE-AAE5-6440-FE649849D639}"/>
            </ac:spMkLst>
          </pc:spChg>
          <pc:spChg chg="add mod">
            <ac:chgData name="Thomas, Elizabeth" userId="ecf9b76d-2424-407e-a49b-ad172b417e8c" providerId="ADAL" clId="{66BFECC8-3DCE-4952-969D-FEF91CDF0999}" dt="2025-05-29T19:32:15.746" v="769" actId="1036"/>
            <ac:spMkLst>
              <pc:docMk/>
              <pc:sldMasterMk cId="1292156905" sldId="2147483660"/>
              <pc:sldLayoutMk cId="2153403206" sldId="2147483695"/>
              <ac:spMk id="5" creationId="{92B9AA58-28E2-69B1-81D1-D3EEFB1CB3AA}"/>
            </ac:spMkLst>
          </pc:spChg>
          <pc:spChg chg="add mod">
            <ac:chgData name="Thomas, Elizabeth" userId="ecf9b76d-2424-407e-a49b-ad172b417e8c" providerId="ADAL" clId="{66BFECC8-3DCE-4952-969D-FEF91CDF0999}" dt="2025-05-29T19:32:15.746" v="769" actId="1036"/>
            <ac:spMkLst>
              <pc:docMk/>
              <pc:sldMasterMk cId="1292156905" sldId="2147483660"/>
              <pc:sldLayoutMk cId="2153403206" sldId="2147483695"/>
              <ac:spMk id="6" creationId="{E7F893CB-FA5A-D642-2FDB-6CC671E4B0E7}"/>
            </ac:spMkLst>
          </pc:spChg>
          <pc:spChg chg="add mod modVis">
            <ac:chgData name="Thomas, Elizabeth" userId="ecf9b76d-2424-407e-a49b-ad172b417e8c" providerId="ADAL" clId="{66BFECC8-3DCE-4952-969D-FEF91CDF0999}" dt="2025-05-29T19:32:29.191" v="773" actId="962"/>
            <ac:spMkLst>
              <pc:docMk/>
              <pc:sldMasterMk cId="1292156905" sldId="2147483660"/>
              <pc:sldLayoutMk cId="2153403206" sldId="2147483695"/>
              <ac:spMk id="7" creationId="{109918D0-9788-7443-8132-613561A6791B}"/>
            </ac:spMkLst>
          </pc:spChg>
          <pc:spChg chg="add mod">
            <ac:chgData name="Thomas, Elizabeth" userId="ecf9b76d-2424-407e-a49b-ad172b417e8c" providerId="ADAL" clId="{66BFECC8-3DCE-4952-969D-FEF91CDF0999}" dt="2025-05-29T19:32:31.561" v="774" actId="962"/>
            <ac:spMkLst>
              <pc:docMk/>
              <pc:sldMasterMk cId="1292156905" sldId="2147483660"/>
              <pc:sldLayoutMk cId="2153403206" sldId="2147483695"/>
              <ac:spMk id="8" creationId="{474FEF61-1977-3710-0AA8-1FFFCC966AAC}"/>
            </ac:spMkLst>
          </pc:spChg>
          <pc:spChg chg="add mod">
            <ac:chgData name="Thomas, Elizabeth" userId="ecf9b76d-2424-407e-a49b-ad172b417e8c" providerId="ADAL" clId="{66BFECC8-3DCE-4952-969D-FEF91CDF0999}" dt="2025-05-29T19:32:35.405" v="775" actId="962"/>
            <ac:spMkLst>
              <pc:docMk/>
              <pc:sldMasterMk cId="1292156905" sldId="2147483660"/>
              <pc:sldLayoutMk cId="2153403206" sldId="2147483695"/>
              <ac:spMk id="9" creationId="{5301F27D-FEFF-55E2-57DC-8CE00820D5A1}"/>
            </ac:spMkLst>
          </pc:spChg>
          <pc:spChg chg="add mod">
            <ac:chgData name="Thomas, Elizabeth" userId="ecf9b76d-2424-407e-a49b-ad172b417e8c" providerId="ADAL" clId="{66BFECC8-3DCE-4952-969D-FEF91CDF0999}" dt="2025-05-29T19:32:39.344" v="776" actId="962"/>
            <ac:spMkLst>
              <pc:docMk/>
              <pc:sldMasterMk cId="1292156905" sldId="2147483660"/>
              <pc:sldLayoutMk cId="2153403206" sldId="2147483695"/>
              <ac:spMk id="10" creationId="{FCD3D301-D1C5-01BC-29D2-705CD4E3CAA5}"/>
            </ac:spMkLst>
          </pc:spChg>
        </pc:sldLayoutChg>
        <pc:sldLayoutChg chg="addSp delSp modSp mod">
          <pc:chgData name="Thomas, Elizabeth" userId="ecf9b76d-2424-407e-a49b-ad172b417e8c" providerId="ADAL" clId="{66BFECC8-3DCE-4952-969D-FEF91CDF0999}" dt="2025-05-30T12:29:18.476" v="1089" actId="14100"/>
          <pc:sldLayoutMkLst>
            <pc:docMk/>
            <pc:sldMasterMk cId="1292156905" sldId="2147483660"/>
            <pc:sldLayoutMk cId="2545831367" sldId="2147483696"/>
          </pc:sldLayoutMkLst>
          <pc:spChg chg="ord">
            <ac:chgData name="Thomas, Elizabeth" userId="ecf9b76d-2424-407e-a49b-ad172b417e8c" providerId="ADAL" clId="{66BFECC8-3DCE-4952-969D-FEF91CDF0999}" dt="2025-05-30T12:25:31.338" v="973" actId="13244"/>
            <ac:spMkLst>
              <pc:docMk/>
              <pc:sldMasterMk cId="1292156905" sldId="2147483660"/>
              <pc:sldLayoutMk cId="2545831367" sldId="2147483696"/>
              <ac:spMk id="3" creationId="{510AC788-4183-846F-5452-4B5DAF8231EE}"/>
            </ac:spMkLst>
          </pc:spChg>
          <pc:spChg chg="add mod">
            <ac:chgData name="Thomas, Elizabeth" userId="ecf9b76d-2424-407e-a49b-ad172b417e8c" providerId="ADAL" clId="{66BFECC8-3DCE-4952-969D-FEF91CDF0999}" dt="2025-05-30T12:29:18.476" v="1089" actId="14100"/>
            <ac:spMkLst>
              <pc:docMk/>
              <pc:sldMasterMk cId="1292156905" sldId="2147483660"/>
              <pc:sldLayoutMk cId="2545831367" sldId="2147483696"/>
              <ac:spMk id="4" creationId="{2E7EB5F5-ADDD-1999-9480-69BC898B6E5B}"/>
            </ac:spMkLst>
          </pc:spChg>
          <pc:spChg chg="add mod">
            <ac:chgData name="Thomas, Elizabeth" userId="ecf9b76d-2424-407e-a49b-ad172b417e8c" providerId="ADAL" clId="{66BFECC8-3DCE-4952-969D-FEF91CDF0999}" dt="2025-05-30T12:24:58.175" v="947" actId="3064"/>
            <ac:spMkLst>
              <pc:docMk/>
              <pc:sldMasterMk cId="1292156905" sldId="2147483660"/>
              <pc:sldLayoutMk cId="2545831367" sldId="2147483696"/>
              <ac:spMk id="6" creationId="{4AFDB8C5-A6F7-0772-4E26-4F00CB3954E1}"/>
            </ac:spMkLst>
          </pc:spChg>
          <pc:spChg chg="add mod ord">
            <ac:chgData name="Thomas, Elizabeth" userId="ecf9b76d-2424-407e-a49b-ad172b417e8c" providerId="ADAL" clId="{66BFECC8-3DCE-4952-969D-FEF91CDF0999}" dt="2025-05-30T12:25:02.470" v="955" actId="3064"/>
            <ac:spMkLst>
              <pc:docMk/>
              <pc:sldMasterMk cId="1292156905" sldId="2147483660"/>
              <pc:sldLayoutMk cId="2545831367" sldId="2147483696"/>
              <ac:spMk id="10" creationId="{F853673C-426B-67CD-BA79-5126F0681AC3}"/>
            </ac:spMkLst>
          </pc:spChg>
          <pc:spChg chg="add mod ord">
            <ac:chgData name="Thomas, Elizabeth" userId="ecf9b76d-2424-407e-a49b-ad172b417e8c" providerId="ADAL" clId="{66BFECC8-3DCE-4952-969D-FEF91CDF0999}" dt="2025-05-30T12:25:06.064" v="963" actId="3064"/>
            <ac:spMkLst>
              <pc:docMk/>
              <pc:sldMasterMk cId="1292156905" sldId="2147483660"/>
              <pc:sldLayoutMk cId="2545831367" sldId="2147483696"/>
              <ac:spMk id="11" creationId="{51ABD40F-A157-3177-F8AB-2648B22C4093}"/>
            </ac:spMkLst>
          </pc:spChg>
          <pc:spChg chg="add mod ord">
            <ac:chgData name="Thomas, Elizabeth" userId="ecf9b76d-2424-407e-a49b-ad172b417e8c" providerId="ADAL" clId="{66BFECC8-3DCE-4952-969D-FEF91CDF0999}" dt="2025-05-30T12:25:33.957" v="974" actId="13244"/>
            <ac:spMkLst>
              <pc:docMk/>
              <pc:sldMasterMk cId="1292156905" sldId="2147483660"/>
              <pc:sldLayoutMk cId="2545831367" sldId="2147483696"/>
              <ac:spMk id="13" creationId="{CC902A6C-757E-09E0-C57D-12FF79D439F5}"/>
            </ac:spMkLst>
          </pc:spChg>
          <pc:spChg chg="add mod">
            <ac:chgData name="Thomas, Elizabeth" userId="ecf9b76d-2424-407e-a49b-ad172b417e8c" providerId="ADAL" clId="{66BFECC8-3DCE-4952-969D-FEF91CDF0999}" dt="2025-05-30T12:25:30.052" v="972" actId="962"/>
            <ac:spMkLst>
              <pc:docMk/>
              <pc:sldMasterMk cId="1292156905" sldId="2147483660"/>
              <pc:sldLayoutMk cId="2545831367" sldId="2147483696"/>
              <ac:spMk id="14" creationId="{599BACD7-9D03-E2DD-E89C-8C9AD7695E5E}"/>
            </ac:spMkLst>
          </pc:spChg>
          <pc:spChg chg="add mod">
            <ac:chgData name="Thomas, Elizabeth" userId="ecf9b76d-2424-407e-a49b-ad172b417e8c" providerId="ADAL" clId="{66BFECC8-3DCE-4952-969D-FEF91CDF0999}" dt="2025-05-30T12:29:18.476" v="1089" actId="14100"/>
            <ac:spMkLst>
              <pc:docMk/>
              <pc:sldMasterMk cId="1292156905" sldId="2147483660"/>
              <pc:sldLayoutMk cId="2545831367" sldId="2147483696"/>
              <ac:spMk id="15" creationId="{70464C0B-0066-8644-68DD-A47D239138B5}"/>
            </ac:spMkLst>
          </pc:spChg>
          <pc:spChg chg="add mod">
            <ac:chgData name="Thomas, Elizabeth" userId="ecf9b76d-2424-407e-a49b-ad172b417e8c" providerId="ADAL" clId="{66BFECC8-3DCE-4952-969D-FEF91CDF0999}" dt="2025-05-30T12:29:18.476" v="1089" actId="14100"/>
            <ac:spMkLst>
              <pc:docMk/>
              <pc:sldMasterMk cId="1292156905" sldId="2147483660"/>
              <pc:sldLayoutMk cId="2545831367" sldId="2147483696"/>
              <ac:spMk id="16" creationId="{286FC028-1E08-269C-7D7E-F7F9F2C6B60A}"/>
            </ac:spMkLst>
          </pc:spChg>
          <pc:spChg chg="add mod">
            <ac:chgData name="Thomas, Elizabeth" userId="ecf9b76d-2424-407e-a49b-ad172b417e8c" providerId="ADAL" clId="{66BFECC8-3DCE-4952-969D-FEF91CDF0999}" dt="2025-05-30T12:29:18.476" v="1089" actId="14100"/>
            <ac:spMkLst>
              <pc:docMk/>
              <pc:sldMasterMk cId="1292156905" sldId="2147483660"/>
              <pc:sldLayoutMk cId="2545831367" sldId="2147483696"/>
              <ac:spMk id="17" creationId="{4ACEDEA4-66CD-38AC-B281-6547FB7708F2}"/>
            </ac:spMkLst>
          </pc:spChg>
        </pc:sldLayoutChg>
        <pc:sldLayoutChg chg="addSp modSp add mod modTransition">
          <pc:chgData name="Thomas, Elizabeth" userId="ecf9b76d-2424-407e-a49b-ad172b417e8c" providerId="ADAL" clId="{66BFECC8-3DCE-4952-969D-FEF91CDF0999}" dt="2025-05-30T12:34:07.465" v="1141" actId="13244"/>
          <pc:sldLayoutMkLst>
            <pc:docMk/>
            <pc:sldMasterMk cId="1292156905" sldId="2147483660"/>
            <pc:sldLayoutMk cId="1958392802" sldId="2147483697"/>
          </pc:sldLayoutMkLst>
          <pc:spChg chg="mod">
            <ac:chgData name="Thomas, Elizabeth" userId="ecf9b76d-2424-407e-a49b-ad172b417e8c" providerId="ADAL" clId="{66BFECC8-3DCE-4952-969D-FEF91CDF0999}" dt="2025-05-30T12:32:06.902" v="1122" actId="14100"/>
            <ac:spMkLst>
              <pc:docMk/>
              <pc:sldMasterMk cId="1292156905" sldId="2147483660"/>
              <pc:sldLayoutMk cId="1958392802" sldId="2147483697"/>
              <ac:spMk id="3" creationId="{8BE3CC32-6F75-4749-8C0D-726CD30D3F19}"/>
            </ac:spMkLst>
          </pc:spChg>
          <pc:spChg chg="add mod">
            <ac:chgData name="Thomas, Elizabeth" userId="ecf9b76d-2424-407e-a49b-ad172b417e8c" providerId="ADAL" clId="{66BFECC8-3DCE-4952-969D-FEF91CDF0999}" dt="2025-05-30T12:33:51.885" v="1134" actId="1076"/>
            <ac:spMkLst>
              <pc:docMk/>
              <pc:sldMasterMk cId="1292156905" sldId="2147483660"/>
              <pc:sldLayoutMk cId="1958392802" sldId="2147483697"/>
              <ac:spMk id="4" creationId="{2842BDBF-402F-4536-B3B1-4542A6C5DDFC}"/>
            </ac:spMkLst>
          </pc:spChg>
          <pc:spChg chg="add mod">
            <ac:chgData name="Thomas, Elizabeth" userId="ecf9b76d-2424-407e-a49b-ad172b417e8c" providerId="ADAL" clId="{66BFECC8-3DCE-4952-969D-FEF91CDF0999}" dt="2025-05-30T12:33:54.379" v="1136" actId="1076"/>
            <ac:spMkLst>
              <pc:docMk/>
              <pc:sldMasterMk cId="1292156905" sldId="2147483660"/>
              <pc:sldLayoutMk cId="1958392802" sldId="2147483697"/>
              <ac:spMk id="5" creationId="{FAB313D2-A802-1466-E582-2D5687FFF99B}"/>
            </ac:spMkLst>
          </pc:spChg>
          <pc:spChg chg="add mod">
            <ac:chgData name="Thomas, Elizabeth" userId="ecf9b76d-2424-407e-a49b-ad172b417e8c" providerId="ADAL" clId="{66BFECC8-3DCE-4952-969D-FEF91CDF0999}" dt="2025-05-30T12:33:57.035" v="1138" actId="1076"/>
            <ac:spMkLst>
              <pc:docMk/>
              <pc:sldMasterMk cId="1292156905" sldId="2147483660"/>
              <pc:sldLayoutMk cId="1958392802" sldId="2147483697"/>
              <ac:spMk id="6" creationId="{0BA8E719-6618-A73E-C084-07407E7A527F}"/>
            </ac:spMkLst>
          </pc:spChg>
          <pc:spChg chg="ord">
            <ac:chgData name="Thomas, Elizabeth" userId="ecf9b76d-2424-407e-a49b-ad172b417e8c" providerId="ADAL" clId="{66BFECC8-3DCE-4952-969D-FEF91CDF0999}" dt="2025-05-30T12:34:07.465" v="1141" actId="13244"/>
            <ac:spMkLst>
              <pc:docMk/>
              <pc:sldMasterMk cId="1292156905" sldId="2147483660"/>
              <pc:sldLayoutMk cId="1958392802" sldId="2147483697"/>
              <ac:spMk id="7" creationId="{7639E9F5-AA06-4F8D-9C3C-93F84C021132}"/>
            </ac:spMkLst>
          </pc:spChg>
          <pc:spChg chg="add mod">
            <ac:chgData name="Thomas, Elizabeth" userId="ecf9b76d-2424-407e-a49b-ad172b417e8c" providerId="ADAL" clId="{66BFECC8-3DCE-4952-969D-FEF91CDF0999}" dt="2025-05-30T12:34:00.518" v="1140" actId="1076"/>
            <ac:spMkLst>
              <pc:docMk/>
              <pc:sldMasterMk cId="1292156905" sldId="2147483660"/>
              <pc:sldLayoutMk cId="1958392802" sldId="2147483697"/>
              <ac:spMk id="8" creationId="{C1FEF97A-3118-A7E8-9173-86FDD038F304}"/>
            </ac:spMkLst>
          </pc:spChg>
          <pc:spChg chg="mod">
            <ac:chgData name="Thomas, Elizabeth" userId="ecf9b76d-2424-407e-a49b-ad172b417e8c" providerId="ADAL" clId="{66BFECC8-3DCE-4952-969D-FEF91CDF0999}" dt="2025-05-30T12:32:21.942" v="1129" actId="20577"/>
            <ac:spMkLst>
              <pc:docMk/>
              <pc:sldMasterMk cId="1292156905" sldId="2147483660"/>
              <pc:sldLayoutMk cId="1958392802" sldId="2147483697"/>
              <ac:spMk id="14" creationId="{2CA358F9-FDAB-435E-8C1A-4A738B05E0CA}"/>
            </ac:spMkLst>
          </pc:spChg>
          <pc:spChg chg="mod">
            <ac:chgData name="Thomas, Elizabeth" userId="ecf9b76d-2424-407e-a49b-ad172b417e8c" providerId="ADAL" clId="{66BFECC8-3DCE-4952-969D-FEF91CDF0999}" dt="2025-05-30T12:33:47.533" v="1132" actId="14100"/>
            <ac:spMkLst>
              <pc:docMk/>
              <pc:sldMasterMk cId="1292156905" sldId="2147483660"/>
              <pc:sldLayoutMk cId="1958392802" sldId="2147483697"/>
              <ac:spMk id="15" creationId="{DACFA113-9FF8-4E58-B951-B3F0EC9E1F73}"/>
            </ac:spMkLst>
          </pc:spChg>
        </pc:sldLayoutChg>
        <pc:sldLayoutChg chg="addSp modSp add mod modTransition">
          <pc:chgData name="Thomas, Elizabeth" userId="ecf9b76d-2424-407e-a49b-ad172b417e8c" providerId="ADAL" clId="{66BFECC8-3DCE-4952-969D-FEF91CDF0999}" dt="2025-05-30T15:43:23.311" v="6350" actId="13244"/>
          <pc:sldLayoutMkLst>
            <pc:docMk/>
            <pc:sldMasterMk cId="1292156905" sldId="2147483660"/>
            <pc:sldLayoutMk cId="3687316223" sldId="2147483698"/>
          </pc:sldLayoutMkLst>
          <pc:spChg chg="mod">
            <ac:chgData name="Thomas, Elizabeth" userId="ecf9b76d-2424-407e-a49b-ad172b417e8c" providerId="ADAL" clId="{66BFECC8-3DCE-4952-969D-FEF91CDF0999}" dt="2025-05-30T15:43:01.215" v="6342" actId="14100"/>
            <ac:spMkLst>
              <pc:docMk/>
              <pc:sldMasterMk cId="1292156905" sldId="2147483660"/>
              <pc:sldLayoutMk cId="3687316223" sldId="2147483698"/>
              <ac:spMk id="3" creationId="{257493FF-CD20-4B73-9767-F1B99F11BE08}"/>
            </ac:spMkLst>
          </pc:spChg>
          <pc:spChg chg="add mod">
            <ac:chgData name="Thomas, Elizabeth" userId="ecf9b76d-2424-407e-a49b-ad172b417e8c" providerId="ADAL" clId="{66BFECC8-3DCE-4952-969D-FEF91CDF0999}" dt="2025-05-30T15:43:15.105" v="6347" actId="1076"/>
            <ac:spMkLst>
              <pc:docMk/>
              <pc:sldMasterMk cId="1292156905" sldId="2147483660"/>
              <pc:sldLayoutMk cId="3687316223" sldId="2147483698"/>
              <ac:spMk id="4" creationId="{D35F006A-C09D-FEBA-2832-9ABC307DEE2E}"/>
            </ac:spMkLst>
          </pc:spChg>
          <pc:spChg chg="mod">
            <ac:chgData name="Thomas, Elizabeth" userId="ecf9b76d-2424-407e-a49b-ad172b417e8c" providerId="ADAL" clId="{66BFECC8-3DCE-4952-969D-FEF91CDF0999}" dt="2025-05-30T15:43:09.405" v="6345" actId="14100"/>
            <ac:spMkLst>
              <pc:docMk/>
              <pc:sldMasterMk cId="1292156905" sldId="2147483660"/>
              <pc:sldLayoutMk cId="3687316223" sldId="2147483698"/>
              <ac:spMk id="5" creationId="{78EA82EE-04AA-4E18-9C5B-623D41A88E2B}"/>
            </ac:spMkLst>
          </pc:spChg>
          <pc:spChg chg="ord">
            <ac:chgData name="Thomas, Elizabeth" userId="ecf9b76d-2424-407e-a49b-ad172b417e8c" providerId="ADAL" clId="{66BFECC8-3DCE-4952-969D-FEF91CDF0999}" dt="2025-05-30T15:43:23.311" v="6350" actId="13244"/>
            <ac:spMkLst>
              <pc:docMk/>
              <pc:sldMasterMk cId="1292156905" sldId="2147483660"/>
              <pc:sldLayoutMk cId="3687316223" sldId="2147483698"/>
              <ac:spMk id="6" creationId="{2339DFE4-2DF1-4F25-B907-12A180D6D3B4}"/>
            </ac:spMkLst>
          </pc:spChg>
          <pc:spChg chg="add mod">
            <ac:chgData name="Thomas, Elizabeth" userId="ecf9b76d-2424-407e-a49b-ad172b417e8c" providerId="ADAL" clId="{66BFECC8-3DCE-4952-969D-FEF91CDF0999}" dt="2025-05-30T15:43:18.615" v="6349" actId="1076"/>
            <ac:spMkLst>
              <pc:docMk/>
              <pc:sldMasterMk cId="1292156905" sldId="2147483660"/>
              <pc:sldLayoutMk cId="3687316223" sldId="2147483698"/>
              <ac:spMk id="7" creationId="{FD4E6516-3B77-0847-85B8-BB2D5A618277}"/>
            </ac:spMkLst>
          </pc:spChg>
        </pc:sldLayoutChg>
        <pc:sldLayoutChg chg="addSp delSp modSp add mod modTransition">
          <pc:chgData name="Thomas, Elizabeth" userId="ecf9b76d-2424-407e-a49b-ad172b417e8c" providerId="ADAL" clId="{66BFECC8-3DCE-4952-969D-FEF91CDF0999}" dt="2025-05-30T17:38:04.531" v="6438" actId="13244"/>
          <pc:sldLayoutMkLst>
            <pc:docMk/>
            <pc:sldMasterMk cId="1292156905" sldId="2147483660"/>
            <pc:sldLayoutMk cId="3145405358" sldId="2147483699"/>
          </pc:sldLayoutMkLst>
          <pc:spChg chg="mod">
            <ac:chgData name="Thomas, Elizabeth" userId="ecf9b76d-2424-407e-a49b-ad172b417e8c" providerId="ADAL" clId="{66BFECC8-3DCE-4952-969D-FEF91CDF0999}" dt="2025-05-30T17:36:51.060" v="6418" actId="14100"/>
            <ac:spMkLst>
              <pc:docMk/>
              <pc:sldMasterMk cId="1292156905" sldId="2147483660"/>
              <pc:sldLayoutMk cId="3145405358" sldId="2147483699"/>
              <ac:spMk id="3" creationId="{257493FF-CD20-4B73-9767-F1B99F11BE08}"/>
            </ac:spMkLst>
          </pc:spChg>
          <pc:spChg chg="mod ord">
            <ac:chgData name="Thomas, Elizabeth" userId="ecf9b76d-2424-407e-a49b-ad172b417e8c" providerId="ADAL" clId="{66BFECC8-3DCE-4952-969D-FEF91CDF0999}" dt="2025-05-30T17:38:04.531" v="6438" actId="13244"/>
            <ac:spMkLst>
              <pc:docMk/>
              <pc:sldMasterMk cId="1292156905" sldId="2147483660"/>
              <pc:sldLayoutMk cId="3145405358" sldId="2147483699"/>
              <ac:spMk id="4" creationId="{D35F006A-C09D-FEBA-2832-9ABC307DEE2E}"/>
            </ac:spMkLst>
          </pc:spChg>
          <pc:spChg chg="ord">
            <ac:chgData name="Thomas, Elizabeth" userId="ecf9b76d-2424-407e-a49b-ad172b417e8c" providerId="ADAL" clId="{66BFECC8-3DCE-4952-969D-FEF91CDF0999}" dt="2025-05-30T17:37:32.991" v="6431" actId="13244"/>
            <ac:spMkLst>
              <pc:docMk/>
              <pc:sldMasterMk cId="1292156905" sldId="2147483660"/>
              <pc:sldLayoutMk cId="3145405358" sldId="2147483699"/>
              <ac:spMk id="6" creationId="{2339DFE4-2DF1-4F25-B907-12A180D6D3B4}"/>
            </ac:spMkLst>
          </pc:spChg>
          <pc:spChg chg="add mod">
            <ac:chgData name="Thomas, Elizabeth" userId="ecf9b76d-2424-407e-a49b-ad172b417e8c" providerId="ADAL" clId="{66BFECC8-3DCE-4952-969D-FEF91CDF0999}" dt="2025-05-30T17:37:58.301" v="6436" actId="962"/>
            <ac:spMkLst>
              <pc:docMk/>
              <pc:sldMasterMk cId="1292156905" sldId="2147483660"/>
              <pc:sldLayoutMk cId="3145405358" sldId="2147483699"/>
              <ac:spMk id="8" creationId="{2EB38F46-66DA-FD7C-BFB2-19801BBA643D}"/>
            </ac:spMkLst>
          </pc:spChg>
          <pc:spChg chg="add mod">
            <ac:chgData name="Thomas, Elizabeth" userId="ecf9b76d-2424-407e-a49b-ad172b417e8c" providerId="ADAL" clId="{66BFECC8-3DCE-4952-969D-FEF91CDF0999}" dt="2025-05-30T17:37:54.449" v="6435" actId="962"/>
            <ac:spMkLst>
              <pc:docMk/>
              <pc:sldMasterMk cId="1292156905" sldId="2147483660"/>
              <pc:sldLayoutMk cId="3145405358" sldId="2147483699"/>
              <ac:spMk id="9" creationId="{DCD03EDC-798A-96BE-440B-03618CFB5A85}"/>
            </ac:spMkLst>
          </pc:spChg>
          <pc:spChg chg="add mod">
            <ac:chgData name="Thomas, Elizabeth" userId="ecf9b76d-2424-407e-a49b-ad172b417e8c" providerId="ADAL" clId="{66BFECC8-3DCE-4952-969D-FEF91CDF0999}" dt="2025-05-30T17:37:49.064" v="6434" actId="962"/>
            <ac:spMkLst>
              <pc:docMk/>
              <pc:sldMasterMk cId="1292156905" sldId="2147483660"/>
              <pc:sldLayoutMk cId="3145405358" sldId="2147483699"/>
              <ac:spMk id="10" creationId="{09FD08F7-BCC1-C9E0-63D5-51C00DBB69D2}"/>
            </ac:spMkLst>
          </pc:spChg>
          <pc:spChg chg="add mod">
            <ac:chgData name="Thomas, Elizabeth" userId="ecf9b76d-2424-407e-a49b-ad172b417e8c" providerId="ADAL" clId="{66BFECC8-3DCE-4952-969D-FEF91CDF0999}" dt="2025-05-30T17:37:45.595" v="6433" actId="962"/>
            <ac:spMkLst>
              <pc:docMk/>
              <pc:sldMasterMk cId="1292156905" sldId="2147483660"/>
              <pc:sldLayoutMk cId="3145405358" sldId="2147483699"/>
              <ac:spMk id="11" creationId="{139F0315-DA46-484B-209B-735FA8E04F96}"/>
            </ac:spMkLst>
          </pc:spChg>
          <pc:spChg chg="add mod">
            <ac:chgData name="Thomas, Elizabeth" userId="ecf9b76d-2424-407e-a49b-ad172b417e8c" providerId="ADAL" clId="{66BFECC8-3DCE-4952-969D-FEF91CDF0999}" dt="2025-05-30T17:37:41.765" v="6432" actId="962"/>
            <ac:spMkLst>
              <pc:docMk/>
              <pc:sldMasterMk cId="1292156905" sldId="2147483660"/>
              <pc:sldLayoutMk cId="3145405358" sldId="2147483699"/>
              <ac:spMk id="12" creationId="{AB5F13A7-375B-D78B-C86D-D8B9E6491615}"/>
            </ac:spMkLst>
          </pc:spChg>
        </pc:sldLayoutChg>
      </pc:sldMasterChg>
    </pc:docChg>
  </pc:docChgLst>
</pc:chgInfo>
</file>

<file path=ppt/comments/modernComment_101_44C77538.xml><?xml version="1.0" encoding="utf-8"?>
<p188:cmLst xmlns:a="http://schemas.openxmlformats.org/drawingml/2006/main" xmlns:r="http://schemas.openxmlformats.org/officeDocument/2006/relationships" xmlns:p188="http://schemas.microsoft.com/office/powerpoint/2018/8/main">
  <p188:cm id="{50A2CFA0-637C-4416-967F-03EAE66CA8BF}" authorId="{65E37EE9-0484-6150-813E-DD7F85BBB803}" status="resolved" created="2024-02-02T18:51:03.230" complete="100000">
    <ac:txMkLst xmlns:ac="http://schemas.microsoft.com/office/drawing/2013/main/command">
      <pc:docMk xmlns:pc="http://schemas.microsoft.com/office/powerpoint/2013/main/command"/>
      <pc:sldMk xmlns:pc="http://schemas.microsoft.com/office/powerpoint/2013/main/command" cId="1153922360" sldId="257"/>
      <ac:spMk id="20" creationId="{ACF9ECBB-DEA9-4ED4-A2DA-7517CD788761}"/>
      <ac:txMk cp="21">
        <ac:context len="22" hash="614575849"/>
      </ac:txMk>
    </ac:txMkLst>
    <p188:pos x="8676967" y="1032387"/>
    <p188:txBody>
      <a:bodyPr/>
      <a:lstStyle/>
      <a:p>
        <a:r>
          <a:rPr lang="en-US"/>
          <a:t>take out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6/13/2025</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6/13/2025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287259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E904E-B251-696D-2C8F-B599B5E24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F4A19-3AF4-347C-64EF-91B5703D5D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C02B0-0EF5-F12A-6B1D-2491280DD6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E72A8B-3E3F-6424-21AF-0E3C837DDCE0}"/>
              </a:ext>
            </a:extLst>
          </p:cNvPr>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275324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3F5F6-D916-E775-F1A8-AF36F096F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05469-1CAF-6F7B-4F2A-C94C4F38A2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81170-B89B-05CC-D6B4-5B59AA99E0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AF3F7FD-37B9-25E3-9D81-A8CB436C4177}"/>
              </a:ext>
            </a:extLst>
          </p:cNvPr>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2670866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18</a:t>
            </a:fld>
            <a:endParaRPr lang="en-US"/>
          </a:p>
        </p:txBody>
      </p:sp>
    </p:spTree>
    <p:extLst>
      <p:ext uri="{BB962C8B-B14F-4D97-AF65-F5344CB8AC3E}">
        <p14:creationId xmlns:p14="http://schemas.microsoft.com/office/powerpoint/2010/main" val="385598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05632-A807-A632-572D-75D17207D1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00B9C-3449-3C65-1767-75C9DFDCCB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DB1D0-EC67-073F-2EC8-CE2C679233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852E29-15C4-B785-1F67-3FA3B4CD1977}"/>
              </a:ext>
            </a:extLst>
          </p:cNvPr>
          <p:cNvSpPr>
            <a:spLocks noGrp="1"/>
          </p:cNvSpPr>
          <p:nvPr>
            <p:ph type="sldNum" sz="quarter" idx="5"/>
          </p:nvPr>
        </p:nvSpPr>
        <p:spPr/>
        <p:txBody>
          <a:bodyPr/>
          <a:lstStyle/>
          <a:p>
            <a:fld id="{B97A44F7-5F69-4F06-8F30-FB0E6EC0A151}" type="slidenum">
              <a:rPr lang="en-US" smtClean="0"/>
              <a:t>20</a:t>
            </a:fld>
            <a:endParaRPr lang="en-US"/>
          </a:p>
        </p:txBody>
      </p:sp>
    </p:spTree>
    <p:extLst>
      <p:ext uri="{BB962C8B-B14F-4D97-AF65-F5344CB8AC3E}">
        <p14:creationId xmlns:p14="http://schemas.microsoft.com/office/powerpoint/2010/main" val="330707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93918-11B4-FA27-8863-025BC945F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13BB9-589F-D9E8-056C-D10ED5393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9C9FED-7D4A-1044-1A11-246D1CD3C5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CC27DB-E4B2-4210-EBC3-156FE326A478}"/>
              </a:ext>
            </a:extLst>
          </p:cNvPr>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1474127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B960C-682E-BDB3-91F2-070F7FBCF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46381-858F-0759-CAC7-D4F7E2B1E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92389-2D06-EC76-2C4F-D8B3AABFEE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24C37B-49D4-2A41-2222-D2CAE64E988C}"/>
              </a:ext>
            </a:extLst>
          </p:cNvPr>
          <p:cNvSpPr>
            <a:spLocks noGrp="1"/>
          </p:cNvSpPr>
          <p:nvPr>
            <p:ph type="sldNum" sz="quarter" idx="5"/>
          </p:nvPr>
        </p:nvSpPr>
        <p:spPr/>
        <p:txBody>
          <a:bodyPr/>
          <a:lstStyle/>
          <a:p>
            <a:fld id="{B97A44F7-5F69-4F06-8F30-FB0E6EC0A151}" type="slidenum">
              <a:rPr lang="en-US" smtClean="0"/>
              <a:t>22</a:t>
            </a:fld>
            <a:endParaRPr lang="en-US"/>
          </a:p>
        </p:txBody>
      </p:sp>
    </p:spTree>
    <p:extLst>
      <p:ext uri="{BB962C8B-B14F-4D97-AF65-F5344CB8AC3E}">
        <p14:creationId xmlns:p14="http://schemas.microsoft.com/office/powerpoint/2010/main" val="4244754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0A193-7B81-B309-E663-A074F8635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ED9EA-03BB-2BC6-85A8-46094CC0D5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2741B-E5B5-38E8-B3D2-592712C890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760F58-D8FB-D364-5B90-86C6F3D46ADC}"/>
              </a:ext>
            </a:extLst>
          </p:cNvPr>
          <p:cNvSpPr>
            <a:spLocks noGrp="1"/>
          </p:cNvSpPr>
          <p:nvPr>
            <p:ph type="sldNum" sz="quarter" idx="5"/>
          </p:nvPr>
        </p:nvSpPr>
        <p:spPr/>
        <p:txBody>
          <a:bodyPr/>
          <a:lstStyle/>
          <a:p>
            <a:fld id="{B97A44F7-5F69-4F06-8F30-FB0E6EC0A151}" type="slidenum">
              <a:rPr lang="en-US" smtClean="0"/>
              <a:t>23</a:t>
            </a:fld>
            <a:endParaRPr lang="en-US"/>
          </a:p>
        </p:txBody>
      </p:sp>
    </p:spTree>
    <p:extLst>
      <p:ext uri="{BB962C8B-B14F-4D97-AF65-F5344CB8AC3E}">
        <p14:creationId xmlns:p14="http://schemas.microsoft.com/office/powerpoint/2010/main" val="4005597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AE089-C66E-F145-C70F-16D7BE597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4B538-7E27-F531-485E-C0D88D6D4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CCAD0-54F7-241B-867F-BCEB58817E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E7ED20-33D2-19BA-659D-B7DAD9216F9F}"/>
              </a:ext>
            </a:extLst>
          </p:cNvPr>
          <p:cNvSpPr>
            <a:spLocks noGrp="1"/>
          </p:cNvSpPr>
          <p:nvPr>
            <p:ph type="sldNum" sz="quarter" idx="5"/>
          </p:nvPr>
        </p:nvSpPr>
        <p:spPr/>
        <p:txBody>
          <a:bodyPr/>
          <a:lstStyle/>
          <a:p>
            <a:fld id="{B97A44F7-5F69-4F06-8F30-FB0E6EC0A151}" type="slidenum">
              <a:rPr lang="en-US" smtClean="0"/>
              <a:t>24</a:t>
            </a:fld>
            <a:endParaRPr lang="en-US"/>
          </a:p>
        </p:txBody>
      </p:sp>
    </p:spTree>
    <p:extLst>
      <p:ext uri="{BB962C8B-B14F-4D97-AF65-F5344CB8AC3E}">
        <p14:creationId xmlns:p14="http://schemas.microsoft.com/office/powerpoint/2010/main" val="4213118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279D8-A2AE-D2A4-D2FB-34925205D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C60EC-5DBB-40FA-E45A-E7F7D808AF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80BC86-13FB-EF7F-ABF9-D061B70574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71C35E-9174-639F-8CBC-4B31CDFE344C}"/>
              </a:ext>
            </a:extLst>
          </p:cNvPr>
          <p:cNvSpPr>
            <a:spLocks noGrp="1"/>
          </p:cNvSpPr>
          <p:nvPr>
            <p:ph type="sldNum" sz="quarter" idx="5"/>
          </p:nvPr>
        </p:nvSpPr>
        <p:spPr/>
        <p:txBody>
          <a:bodyPr/>
          <a:lstStyle/>
          <a:p>
            <a:fld id="{B97A44F7-5F69-4F06-8F30-FB0E6EC0A151}" type="slidenum">
              <a:rPr lang="en-US" smtClean="0"/>
              <a:t>25</a:t>
            </a:fld>
            <a:endParaRPr lang="en-US"/>
          </a:p>
        </p:txBody>
      </p:sp>
    </p:spTree>
    <p:extLst>
      <p:ext uri="{BB962C8B-B14F-4D97-AF65-F5344CB8AC3E}">
        <p14:creationId xmlns:p14="http://schemas.microsoft.com/office/powerpoint/2010/main" val="4207092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0EDA9-EAC0-AE99-D1F5-76BEB0A27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EC167F-27A0-2DD3-ED1B-4E59A2ADC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BDF86-8330-FE13-0572-1285251192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96E186-7C4F-86AD-B9FC-406AA01B9D8C}"/>
              </a:ext>
            </a:extLst>
          </p:cNvPr>
          <p:cNvSpPr>
            <a:spLocks noGrp="1"/>
          </p:cNvSpPr>
          <p:nvPr>
            <p:ph type="sldNum" sz="quarter" idx="5"/>
          </p:nvPr>
        </p:nvSpPr>
        <p:spPr/>
        <p:txBody>
          <a:bodyPr/>
          <a:lstStyle/>
          <a:p>
            <a:fld id="{B97A44F7-5F69-4F06-8F30-FB0E6EC0A151}" type="slidenum">
              <a:rPr lang="en-US" smtClean="0"/>
              <a:t>26</a:t>
            </a:fld>
            <a:endParaRPr lang="en-US"/>
          </a:p>
        </p:txBody>
      </p:sp>
    </p:spTree>
    <p:extLst>
      <p:ext uri="{BB962C8B-B14F-4D97-AF65-F5344CB8AC3E}">
        <p14:creationId xmlns:p14="http://schemas.microsoft.com/office/powerpoint/2010/main" val="148684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1730207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27</a:t>
            </a:fld>
            <a:endParaRPr lang="en-US"/>
          </a:p>
        </p:txBody>
      </p:sp>
    </p:spTree>
    <p:extLst>
      <p:ext uri="{BB962C8B-B14F-4D97-AF65-F5344CB8AC3E}">
        <p14:creationId xmlns:p14="http://schemas.microsoft.com/office/powerpoint/2010/main" val="3034128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D090A-E2C3-B0A2-6EDD-B82E82681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E6254-C0D4-4ADF-2521-BF26C0D65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160F84-5754-9C87-1B2D-B974E7521D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CCB384-682C-6CEA-5062-B3DC76152EAD}"/>
              </a:ext>
            </a:extLst>
          </p:cNvPr>
          <p:cNvSpPr>
            <a:spLocks noGrp="1"/>
          </p:cNvSpPr>
          <p:nvPr>
            <p:ph type="sldNum" sz="quarter" idx="5"/>
          </p:nvPr>
        </p:nvSpPr>
        <p:spPr/>
        <p:txBody>
          <a:bodyPr/>
          <a:lstStyle/>
          <a:p>
            <a:fld id="{B97A44F7-5F69-4F06-8F30-FB0E6EC0A151}" type="slidenum">
              <a:rPr lang="en-US" smtClean="0"/>
              <a:t>28</a:t>
            </a:fld>
            <a:endParaRPr lang="en-US"/>
          </a:p>
        </p:txBody>
      </p:sp>
    </p:spTree>
    <p:extLst>
      <p:ext uri="{BB962C8B-B14F-4D97-AF65-F5344CB8AC3E}">
        <p14:creationId xmlns:p14="http://schemas.microsoft.com/office/powerpoint/2010/main" val="10009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9428B-4518-4F98-91B6-593ED85CA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26EEC-38C8-E140-9C29-31E95A1ED8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08F493-959C-39E9-8DBB-83259D1545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AABBC5-8C86-CCDA-4C5C-666203D25CAF}"/>
              </a:ext>
            </a:extLst>
          </p:cNvPr>
          <p:cNvSpPr>
            <a:spLocks noGrp="1"/>
          </p:cNvSpPr>
          <p:nvPr>
            <p:ph type="sldNum" sz="quarter" idx="5"/>
          </p:nvPr>
        </p:nvSpPr>
        <p:spPr/>
        <p:txBody>
          <a:bodyPr/>
          <a:lstStyle/>
          <a:p>
            <a:fld id="{B97A44F7-5F69-4F06-8F30-FB0E6EC0A151}" type="slidenum">
              <a:rPr lang="en-US" smtClean="0"/>
              <a:t>29</a:t>
            </a:fld>
            <a:endParaRPr lang="en-US"/>
          </a:p>
        </p:txBody>
      </p:sp>
    </p:spTree>
    <p:extLst>
      <p:ext uri="{BB962C8B-B14F-4D97-AF65-F5344CB8AC3E}">
        <p14:creationId xmlns:p14="http://schemas.microsoft.com/office/powerpoint/2010/main" val="1290670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C752E-7B15-D0E8-CA93-BBF26590F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5E488-76B7-3A9A-8D98-B90BF688F2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1A2DC-A1B1-CCE5-D43A-5792D9FD38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56480A-96E2-D766-2462-E175B232F6B9}"/>
              </a:ext>
            </a:extLst>
          </p:cNvPr>
          <p:cNvSpPr>
            <a:spLocks noGrp="1"/>
          </p:cNvSpPr>
          <p:nvPr>
            <p:ph type="sldNum" sz="quarter" idx="5"/>
          </p:nvPr>
        </p:nvSpPr>
        <p:spPr/>
        <p:txBody>
          <a:bodyPr/>
          <a:lstStyle/>
          <a:p>
            <a:fld id="{B97A44F7-5F69-4F06-8F30-FB0E6EC0A151}" type="slidenum">
              <a:rPr lang="en-US" smtClean="0"/>
              <a:t>30</a:t>
            </a:fld>
            <a:endParaRPr lang="en-US"/>
          </a:p>
        </p:txBody>
      </p:sp>
    </p:spTree>
    <p:extLst>
      <p:ext uri="{BB962C8B-B14F-4D97-AF65-F5344CB8AC3E}">
        <p14:creationId xmlns:p14="http://schemas.microsoft.com/office/powerpoint/2010/main" val="104702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C3499-8E1D-075E-D8C3-FB2B3B092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E2D00F-A1CD-9083-459E-496424B822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11403-2B4A-B70F-ADE6-08753310D3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E8093C9-1A0C-A7F8-01CE-8037318058D2}"/>
              </a:ext>
            </a:extLst>
          </p:cNvPr>
          <p:cNvSpPr>
            <a:spLocks noGrp="1"/>
          </p:cNvSpPr>
          <p:nvPr>
            <p:ph type="sldNum" sz="quarter" idx="5"/>
          </p:nvPr>
        </p:nvSpPr>
        <p:spPr/>
        <p:txBody>
          <a:bodyPr/>
          <a:lstStyle/>
          <a:p>
            <a:fld id="{B97A44F7-5F69-4F06-8F30-FB0E6EC0A151}" type="slidenum">
              <a:rPr lang="en-US" smtClean="0"/>
              <a:t>31</a:t>
            </a:fld>
            <a:endParaRPr lang="en-US"/>
          </a:p>
        </p:txBody>
      </p:sp>
    </p:spTree>
    <p:extLst>
      <p:ext uri="{BB962C8B-B14F-4D97-AF65-F5344CB8AC3E}">
        <p14:creationId xmlns:p14="http://schemas.microsoft.com/office/powerpoint/2010/main" val="3272077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178D9-4A24-0C61-0959-C29BAE54F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128AA-1ABF-5A65-9BB7-A77669C46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F6BE0B-0482-4AAC-538F-57049955D4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D7CF62-FDF7-C6BF-E14B-6E5212A2838F}"/>
              </a:ext>
            </a:extLst>
          </p:cNvPr>
          <p:cNvSpPr>
            <a:spLocks noGrp="1"/>
          </p:cNvSpPr>
          <p:nvPr>
            <p:ph type="sldNum" sz="quarter" idx="5"/>
          </p:nvPr>
        </p:nvSpPr>
        <p:spPr/>
        <p:txBody>
          <a:bodyPr/>
          <a:lstStyle/>
          <a:p>
            <a:fld id="{B97A44F7-5F69-4F06-8F30-FB0E6EC0A151}" type="slidenum">
              <a:rPr lang="en-US" smtClean="0"/>
              <a:t>32</a:t>
            </a:fld>
            <a:endParaRPr lang="en-US"/>
          </a:p>
        </p:txBody>
      </p:sp>
    </p:spTree>
    <p:extLst>
      <p:ext uri="{BB962C8B-B14F-4D97-AF65-F5344CB8AC3E}">
        <p14:creationId xmlns:p14="http://schemas.microsoft.com/office/powerpoint/2010/main" val="3360097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E0A99-3BD0-8A27-0F3C-A95D95D88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3C667-9F66-081C-CCDC-7B025EE104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E36AA-8D71-E6F4-5A60-B69A7FE371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9292E9-7527-2DC3-C534-17A4E99E100A}"/>
              </a:ext>
            </a:extLst>
          </p:cNvPr>
          <p:cNvSpPr>
            <a:spLocks noGrp="1"/>
          </p:cNvSpPr>
          <p:nvPr>
            <p:ph type="sldNum" sz="quarter" idx="5"/>
          </p:nvPr>
        </p:nvSpPr>
        <p:spPr/>
        <p:txBody>
          <a:bodyPr/>
          <a:lstStyle/>
          <a:p>
            <a:fld id="{B97A44F7-5F69-4F06-8F30-FB0E6EC0A151}" type="slidenum">
              <a:rPr lang="en-US" smtClean="0"/>
              <a:t>33</a:t>
            </a:fld>
            <a:endParaRPr lang="en-US"/>
          </a:p>
        </p:txBody>
      </p:sp>
    </p:spTree>
    <p:extLst>
      <p:ext uri="{BB962C8B-B14F-4D97-AF65-F5344CB8AC3E}">
        <p14:creationId xmlns:p14="http://schemas.microsoft.com/office/powerpoint/2010/main" val="4039600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1AA68-48DC-8A7C-6D8E-581646684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7BB16-560C-D821-F31A-828172A8F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601443-4184-C07A-832D-51510ECD27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CA51D0-5723-58E6-2BA6-5521AE655B74}"/>
              </a:ext>
            </a:extLst>
          </p:cNvPr>
          <p:cNvSpPr>
            <a:spLocks noGrp="1"/>
          </p:cNvSpPr>
          <p:nvPr>
            <p:ph type="sldNum" sz="quarter" idx="5"/>
          </p:nvPr>
        </p:nvSpPr>
        <p:spPr/>
        <p:txBody>
          <a:bodyPr/>
          <a:lstStyle/>
          <a:p>
            <a:fld id="{B97A44F7-5F69-4F06-8F30-FB0E6EC0A151}" type="slidenum">
              <a:rPr lang="en-US" smtClean="0"/>
              <a:t>34</a:t>
            </a:fld>
            <a:endParaRPr lang="en-US"/>
          </a:p>
        </p:txBody>
      </p:sp>
    </p:spTree>
    <p:extLst>
      <p:ext uri="{BB962C8B-B14F-4D97-AF65-F5344CB8AC3E}">
        <p14:creationId xmlns:p14="http://schemas.microsoft.com/office/powerpoint/2010/main" val="1355535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35</a:t>
            </a:fld>
            <a:endParaRPr lang="en-US"/>
          </a:p>
        </p:txBody>
      </p:sp>
    </p:spTree>
    <p:extLst>
      <p:ext uri="{BB962C8B-B14F-4D97-AF65-F5344CB8AC3E}">
        <p14:creationId xmlns:p14="http://schemas.microsoft.com/office/powerpoint/2010/main" val="2695736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38AB0-31E3-BDFC-563C-F57BD999F3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D17AB-73C7-14E7-1A53-6C8F110E6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3E481-89F7-E7FE-A90E-5C80F53138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114B9B-5926-0E22-F8D7-DB8DDD051724}"/>
              </a:ext>
            </a:extLst>
          </p:cNvPr>
          <p:cNvSpPr>
            <a:spLocks noGrp="1"/>
          </p:cNvSpPr>
          <p:nvPr>
            <p:ph type="sldNum" sz="quarter" idx="5"/>
          </p:nvPr>
        </p:nvSpPr>
        <p:spPr/>
        <p:txBody>
          <a:bodyPr/>
          <a:lstStyle/>
          <a:p>
            <a:fld id="{B97A44F7-5F69-4F06-8F30-FB0E6EC0A151}" type="slidenum">
              <a:rPr lang="en-US" smtClean="0"/>
              <a:t>36</a:t>
            </a:fld>
            <a:endParaRPr lang="en-US"/>
          </a:p>
        </p:txBody>
      </p:sp>
    </p:spTree>
    <p:extLst>
      <p:ext uri="{BB962C8B-B14F-4D97-AF65-F5344CB8AC3E}">
        <p14:creationId xmlns:p14="http://schemas.microsoft.com/office/powerpoint/2010/main" val="341861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615058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CAC0B-CC3D-03A4-3918-010269770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1D452-8177-155F-9A41-F3CE7C589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8B9B9-E8BC-620B-E869-8E986C534F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492EFB-A361-4A94-025E-F33149105719}"/>
              </a:ext>
            </a:extLst>
          </p:cNvPr>
          <p:cNvSpPr>
            <a:spLocks noGrp="1"/>
          </p:cNvSpPr>
          <p:nvPr>
            <p:ph type="sldNum" sz="quarter" idx="5"/>
          </p:nvPr>
        </p:nvSpPr>
        <p:spPr/>
        <p:txBody>
          <a:bodyPr/>
          <a:lstStyle/>
          <a:p>
            <a:fld id="{B97A44F7-5F69-4F06-8F30-FB0E6EC0A151}" type="slidenum">
              <a:rPr lang="en-US" smtClean="0"/>
              <a:t>38</a:t>
            </a:fld>
            <a:endParaRPr lang="en-US"/>
          </a:p>
        </p:txBody>
      </p:sp>
    </p:spTree>
    <p:extLst>
      <p:ext uri="{BB962C8B-B14F-4D97-AF65-F5344CB8AC3E}">
        <p14:creationId xmlns:p14="http://schemas.microsoft.com/office/powerpoint/2010/main" val="457737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7A5CB-E5AF-D3C8-EACF-E8355942B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96722-968C-CCAA-36E9-385B9AE9C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1C3EA-66CC-FCC8-638A-610A8BCBE4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76C8F5-D7DC-DF45-E3CC-BCA576D2419D}"/>
              </a:ext>
            </a:extLst>
          </p:cNvPr>
          <p:cNvSpPr>
            <a:spLocks noGrp="1"/>
          </p:cNvSpPr>
          <p:nvPr>
            <p:ph type="sldNum" sz="quarter" idx="5"/>
          </p:nvPr>
        </p:nvSpPr>
        <p:spPr/>
        <p:txBody>
          <a:bodyPr/>
          <a:lstStyle/>
          <a:p>
            <a:fld id="{B97A44F7-5F69-4F06-8F30-FB0E6EC0A151}" type="slidenum">
              <a:rPr lang="en-US" smtClean="0"/>
              <a:t>39</a:t>
            </a:fld>
            <a:endParaRPr lang="en-US"/>
          </a:p>
        </p:txBody>
      </p:sp>
    </p:spTree>
    <p:extLst>
      <p:ext uri="{BB962C8B-B14F-4D97-AF65-F5344CB8AC3E}">
        <p14:creationId xmlns:p14="http://schemas.microsoft.com/office/powerpoint/2010/main" val="2502442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42</a:t>
            </a:fld>
            <a:endParaRPr lang="en-US"/>
          </a:p>
        </p:txBody>
      </p:sp>
    </p:spTree>
    <p:extLst>
      <p:ext uri="{BB962C8B-B14F-4D97-AF65-F5344CB8AC3E}">
        <p14:creationId xmlns:p14="http://schemas.microsoft.com/office/powerpoint/2010/main" val="2502084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2ADB3-4B94-0268-3A66-AD2F2A7C09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758B5-06CA-27E6-AE2D-B29115DC2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1A88FA-9DAF-409C-FA41-AA2F2D682A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D47312-CB25-529A-8B0E-C88A204EDAB3}"/>
              </a:ext>
            </a:extLst>
          </p:cNvPr>
          <p:cNvSpPr>
            <a:spLocks noGrp="1"/>
          </p:cNvSpPr>
          <p:nvPr>
            <p:ph type="sldNum" sz="quarter" idx="5"/>
          </p:nvPr>
        </p:nvSpPr>
        <p:spPr/>
        <p:txBody>
          <a:bodyPr/>
          <a:lstStyle/>
          <a:p>
            <a:fld id="{B97A44F7-5F69-4F06-8F30-FB0E6EC0A151}" type="slidenum">
              <a:rPr lang="en-US" smtClean="0"/>
              <a:t>43</a:t>
            </a:fld>
            <a:endParaRPr lang="en-US"/>
          </a:p>
        </p:txBody>
      </p:sp>
    </p:spTree>
    <p:extLst>
      <p:ext uri="{BB962C8B-B14F-4D97-AF65-F5344CB8AC3E}">
        <p14:creationId xmlns:p14="http://schemas.microsoft.com/office/powerpoint/2010/main" val="1493702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64A29-EEC6-FBAA-2EEC-87FD4B263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88545-D58F-2CDD-27FE-FB5D7CD16A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3243F-6A9E-170A-8521-85017AAAAD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76AF19-B10D-9756-C102-37C31F5F6E4A}"/>
              </a:ext>
            </a:extLst>
          </p:cNvPr>
          <p:cNvSpPr>
            <a:spLocks noGrp="1"/>
          </p:cNvSpPr>
          <p:nvPr>
            <p:ph type="sldNum" sz="quarter" idx="5"/>
          </p:nvPr>
        </p:nvSpPr>
        <p:spPr/>
        <p:txBody>
          <a:bodyPr/>
          <a:lstStyle/>
          <a:p>
            <a:fld id="{B97A44F7-5F69-4F06-8F30-FB0E6EC0A151}" type="slidenum">
              <a:rPr lang="en-US" smtClean="0"/>
              <a:t>44</a:t>
            </a:fld>
            <a:endParaRPr lang="en-US"/>
          </a:p>
        </p:txBody>
      </p:sp>
    </p:spTree>
    <p:extLst>
      <p:ext uri="{BB962C8B-B14F-4D97-AF65-F5344CB8AC3E}">
        <p14:creationId xmlns:p14="http://schemas.microsoft.com/office/powerpoint/2010/main" val="3671966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47</a:t>
            </a:fld>
            <a:endParaRPr lang="en-US"/>
          </a:p>
        </p:txBody>
      </p:sp>
    </p:spTree>
    <p:extLst>
      <p:ext uri="{BB962C8B-B14F-4D97-AF65-F5344CB8AC3E}">
        <p14:creationId xmlns:p14="http://schemas.microsoft.com/office/powerpoint/2010/main" val="89166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50</a:t>
            </a:fld>
            <a:endParaRPr lang="en-US"/>
          </a:p>
        </p:txBody>
      </p:sp>
    </p:spTree>
    <p:extLst>
      <p:ext uri="{BB962C8B-B14F-4D97-AF65-F5344CB8AC3E}">
        <p14:creationId xmlns:p14="http://schemas.microsoft.com/office/powerpoint/2010/main" val="158976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4</a:t>
            </a:fld>
            <a:endParaRPr lang="en-US"/>
          </a:p>
        </p:txBody>
      </p:sp>
    </p:spTree>
    <p:extLst>
      <p:ext uri="{BB962C8B-B14F-4D97-AF65-F5344CB8AC3E}">
        <p14:creationId xmlns:p14="http://schemas.microsoft.com/office/powerpoint/2010/main" val="322566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FA674-7BBF-29C5-1114-336407A469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3082D-FBAD-4D74-C460-0A2BC4ED2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D9650-EFD0-51C8-AFEF-B11027EACB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5EDCF5-088C-F8D5-B856-ECFC186966AB}"/>
              </a:ext>
            </a:extLst>
          </p:cNvPr>
          <p:cNvSpPr>
            <a:spLocks noGrp="1"/>
          </p:cNvSpPr>
          <p:nvPr>
            <p:ph type="sldNum" sz="quarter" idx="5"/>
          </p:nvPr>
        </p:nvSpPr>
        <p:spPr/>
        <p:txBody>
          <a:bodyPr/>
          <a:lstStyle/>
          <a:p>
            <a:fld id="{B97A44F7-5F69-4F06-8F30-FB0E6EC0A151}" type="slidenum">
              <a:rPr lang="en-US" smtClean="0"/>
              <a:t>5</a:t>
            </a:fld>
            <a:endParaRPr lang="en-US"/>
          </a:p>
        </p:txBody>
      </p:sp>
    </p:spTree>
    <p:extLst>
      <p:ext uri="{BB962C8B-B14F-4D97-AF65-F5344CB8AC3E}">
        <p14:creationId xmlns:p14="http://schemas.microsoft.com/office/powerpoint/2010/main" val="274551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EBBAA-00E5-D75F-2DC3-AA627331F5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D97BE-8547-F9E7-BADC-D555964C7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61A44C-3385-8DBA-81CE-428439182C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13EBB8-D4CE-7803-BBAB-0050811BDB1A}"/>
              </a:ext>
            </a:extLst>
          </p:cNvPr>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3983417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975"/>
              </a:spcBef>
              <a:spcAft>
                <a:spcPts val="975"/>
              </a:spcAft>
            </a:pPr>
            <a:endParaRPr lang="en-US" sz="120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3538072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898347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E70AB-617B-8F07-6966-A021E76B9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913F9-D850-953C-890D-7AD625712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FF1203-4939-B94C-611E-FC0C729CCC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B8F63062-326A-9729-73A5-832330EE309D}"/>
              </a:ext>
            </a:extLst>
          </p:cNvPr>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3118931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a:xfrm>
            <a:off x="1256841" y="289932"/>
            <a:ext cx="10096959" cy="747579"/>
          </a:xfrm>
        </p:spPr>
        <p:txBody>
          <a:bodyPr/>
          <a:lstStyle/>
          <a:p>
            <a:r>
              <a:rPr lang="en-US"/>
              <a:t>Click to edit Master title style</a:t>
            </a:r>
          </a:p>
        </p:txBody>
      </p:sp>
      <p:sp>
        <p:nvSpPr>
          <p:cNvPr id="11" name="Table Placeholder 10">
            <a:extLst>
              <a:ext uri="{FF2B5EF4-FFF2-40B4-BE49-F238E27FC236}">
                <a16:creationId xmlns:a16="http://schemas.microsoft.com/office/drawing/2014/main" id="{305F464B-FD81-E68D-7224-DF9C7F723E39}"/>
              </a:ext>
            </a:extLst>
          </p:cNvPr>
          <p:cNvSpPr>
            <a:spLocks noGrp="1"/>
          </p:cNvSpPr>
          <p:nvPr>
            <p:ph type="tbl" sz="quarter" idx="18"/>
          </p:nvPr>
        </p:nvSpPr>
        <p:spPr>
          <a:xfrm>
            <a:off x="252728" y="1083153"/>
            <a:ext cx="10682287" cy="531044"/>
          </a:xfrm>
        </p:spPr>
        <p:txBody>
          <a:bodyPr/>
          <a:lstStyle/>
          <a:p>
            <a:endParaRPr lang="en-US"/>
          </a:p>
        </p:txBody>
      </p:sp>
      <p:sp>
        <p:nvSpPr>
          <p:cNvPr id="13" name="Text Placeholder 12">
            <a:extLst>
              <a:ext uri="{FF2B5EF4-FFF2-40B4-BE49-F238E27FC236}">
                <a16:creationId xmlns:a16="http://schemas.microsoft.com/office/drawing/2014/main" id="{BA5CD628-158C-754A-9FA4-09C9D2D82D00}"/>
              </a:ext>
            </a:extLst>
          </p:cNvPr>
          <p:cNvSpPr>
            <a:spLocks noGrp="1"/>
          </p:cNvSpPr>
          <p:nvPr>
            <p:ph type="body" sz="quarter" idx="19"/>
          </p:nvPr>
        </p:nvSpPr>
        <p:spPr>
          <a:xfrm>
            <a:off x="252413" y="1670050"/>
            <a:ext cx="10785475" cy="474663"/>
          </a:xfrm>
        </p:spPr>
        <p:txBody>
          <a:bodyPr>
            <a:noAutofit/>
          </a:bodyPr>
          <a:lstStyle>
            <a:lvl1pPr marL="0" indent="0">
              <a:buNone/>
              <a:defRPr sz="2400"/>
            </a:lvl1pPr>
          </a:lstStyle>
          <a:p>
            <a:pPr lvl="0"/>
            <a:endParaRPr lang="en-US"/>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252727" y="2258008"/>
            <a:ext cx="5697090" cy="1835514"/>
          </a:xfrm>
          <a:ln w="28575">
            <a:solidFill>
              <a:srgbClr val="C00000"/>
            </a:solidFill>
          </a:ln>
        </p:spPr>
        <p:txBody>
          <a:bodyPr rIns="640080">
            <a:normAutofit/>
          </a:bodyPr>
          <a:lstStyle>
            <a:lvl1pPr marL="0" indent="0">
              <a:buNone/>
              <a:defRPr sz="2800"/>
            </a:lvl1pPr>
            <a:lvl2pPr>
              <a:defRPr sz="3200"/>
            </a:lvl2pPr>
            <a:lvl3pPr>
              <a:defRPr sz="2800"/>
            </a:lvl3pPr>
            <a:lvl4pPr>
              <a:defRPr sz="2400"/>
            </a:lvl4pPr>
            <a:lvl5pPr>
              <a:defRPr sz="2400"/>
            </a:lvl5pPr>
          </a:lstStyle>
          <a:p>
            <a:pPr lvl="0"/>
            <a:endParaRPr lang="en-US"/>
          </a:p>
        </p:txBody>
      </p:sp>
      <p:sp>
        <p:nvSpPr>
          <p:cNvPr id="6" name="Content Placeholder 1">
            <a:extLst>
              <a:ext uri="{FF2B5EF4-FFF2-40B4-BE49-F238E27FC236}">
                <a16:creationId xmlns:a16="http://schemas.microsoft.com/office/drawing/2014/main" id="{2974F913-3E7A-A473-351A-78BE9B0EB8CF}"/>
              </a:ext>
            </a:extLst>
          </p:cNvPr>
          <p:cNvSpPr>
            <a:spLocks noGrp="1"/>
          </p:cNvSpPr>
          <p:nvPr>
            <p:ph sz="half" idx="16"/>
          </p:nvPr>
        </p:nvSpPr>
        <p:spPr>
          <a:xfrm>
            <a:off x="6242181" y="2258008"/>
            <a:ext cx="5697092" cy="1835514"/>
          </a:xfrm>
          <a:ln w="28575">
            <a:solidFill>
              <a:schemeClr val="accent5">
                <a:lumMod val="50000"/>
              </a:schemeClr>
            </a:solidFill>
          </a:ln>
        </p:spPr>
        <p:txBody>
          <a:bodyPr rIns="640080">
            <a:normAutofit/>
          </a:bodyPr>
          <a:lstStyle>
            <a:lvl1pPr marL="0" indent="0">
              <a:buNone/>
              <a:defRPr sz="2800"/>
            </a:lvl1pPr>
            <a:lvl2pPr>
              <a:defRPr sz="3200"/>
            </a:lvl2pPr>
            <a:lvl3pPr>
              <a:defRPr sz="2800"/>
            </a:lvl3pPr>
            <a:lvl4pPr>
              <a:defRPr sz="2400"/>
            </a:lvl4pPr>
            <a:lvl5pPr>
              <a:defRPr sz="2400"/>
            </a:lvl5pPr>
          </a:lstStyle>
          <a:p>
            <a:pPr lvl="0"/>
            <a:endParaRPr lang="en-US"/>
          </a:p>
        </p:txBody>
      </p:sp>
      <p:sp>
        <p:nvSpPr>
          <p:cNvPr id="5" name="Content Placeholder 1">
            <a:extLst>
              <a:ext uri="{FF2B5EF4-FFF2-40B4-BE49-F238E27FC236}">
                <a16:creationId xmlns:a16="http://schemas.microsoft.com/office/drawing/2014/main" id="{AA1210E2-DDF9-B3AF-2B27-2C8AEEF4FA7B}"/>
              </a:ext>
            </a:extLst>
          </p:cNvPr>
          <p:cNvSpPr>
            <a:spLocks noGrp="1"/>
          </p:cNvSpPr>
          <p:nvPr>
            <p:ph sz="half" idx="15"/>
          </p:nvPr>
        </p:nvSpPr>
        <p:spPr>
          <a:xfrm>
            <a:off x="252728" y="4206924"/>
            <a:ext cx="5697090" cy="1835514"/>
          </a:xfrm>
          <a:ln w="28575">
            <a:solidFill>
              <a:srgbClr val="7030A0"/>
            </a:solidFill>
          </a:ln>
        </p:spPr>
        <p:txBody>
          <a:bodyPr rIns="91440">
            <a:normAutofit/>
          </a:bodyPr>
          <a:lstStyle>
            <a:lvl1pPr marL="0" indent="0">
              <a:buNone/>
              <a:defRPr sz="2800"/>
            </a:lvl1pPr>
            <a:lvl2pPr>
              <a:defRPr sz="3200"/>
            </a:lvl2pPr>
            <a:lvl3pPr>
              <a:defRPr sz="2800"/>
            </a:lvl3pPr>
            <a:lvl4pPr>
              <a:defRPr sz="2400"/>
            </a:lvl4pPr>
            <a:lvl5pPr>
              <a:defRPr sz="2400"/>
            </a:lvl5pPr>
          </a:lstStyle>
          <a:p>
            <a:pPr lvl="0"/>
            <a:endParaRPr lang="en-US"/>
          </a:p>
        </p:txBody>
      </p:sp>
      <p:sp>
        <p:nvSpPr>
          <p:cNvPr id="9" name="Content Placeholder 1">
            <a:extLst>
              <a:ext uri="{FF2B5EF4-FFF2-40B4-BE49-F238E27FC236}">
                <a16:creationId xmlns:a16="http://schemas.microsoft.com/office/drawing/2014/main" id="{25B86C6C-CC11-C5BC-99C2-9EE43186F6DE}"/>
              </a:ext>
            </a:extLst>
          </p:cNvPr>
          <p:cNvSpPr>
            <a:spLocks noGrp="1"/>
          </p:cNvSpPr>
          <p:nvPr>
            <p:ph sz="half" idx="17"/>
          </p:nvPr>
        </p:nvSpPr>
        <p:spPr>
          <a:xfrm>
            <a:off x="6242180" y="4206924"/>
            <a:ext cx="5697091" cy="1835514"/>
          </a:xfrm>
          <a:ln w="28575">
            <a:solidFill>
              <a:schemeClr val="accent6">
                <a:lumMod val="50000"/>
              </a:schemeClr>
            </a:solidFill>
          </a:ln>
        </p:spPr>
        <p:txBody>
          <a:bodyPr rIns="91440">
            <a:normAutofit/>
          </a:bodyPr>
          <a:lstStyle>
            <a:lvl1pPr marL="0" indent="0">
              <a:buNone/>
              <a:defRPr sz="2800"/>
            </a:lvl1pPr>
            <a:lvl2pPr>
              <a:defRPr sz="3200"/>
            </a:lvl2pPr>
            <a:lvl3pPr>
              <a:defRPr sz="2800"/>
            </a:lvl3pPr>
            <a:lvl4pPr>
              <a:defRPr sz="2400"/>
            </a:lvl4pPr>
            <a:lvl5pPr>
              <a:defRPr sz="2400"/>
            </a:lvl5pPr>
          </a:lstStyle>
          <a:p>
            <a:pPr lvl="0"/>
            <a:endParaRPr lang="en-US"/>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50559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391680"/>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8"/>
            <a:ext cx="2490345" cy="891396"/>
          </a:xfrm>
        </p:spPr>
        <p:txBody>
          <a:bodyPr rIns="457200">
            <a:noAutofit/>
          </a:bodyPr>
          <a:lstStyle>
            <a:lvl1pPr marL="0" indent="0">
              <a:buNone/>
              <a:defRPr sz="2800"/>
            </a:lvl1pPr>
            <a:lvl2pPr>
              <a:defRPr sz="2400"/>
            </a:lvl2pPr>
            <a:lvl3pPr>
              <a:defRPr sz="2000"/>
            </a:lvl3pPr>
            <a:lvl4pPr>
              <a:defRPr sz="1800"/>
            </a:lvl4pPr>
            <a:lvl5pPr>
              <a:defRPr sz="1800"/>
            </a:lvl5pPr>
          </a:lstStyle>
          <a:p>
            <a:pPr lvl="0"/>
            <a:endParaRPr lang="en-US"/>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6904435" y="1429017"/>
            <a:ext cx="1783284" cy="747580"/>
          </a:xfrm>
        </p:spPr>
        <p:txBody>
          <a:bodyPr rIns="822960">
            <a:noAutofit/>
          </a:bodyPr>
          <a:lstStyle>
            <a:lvl1pPr marL="0" indent="0">
              <a:buNone/>
              <a:defRPr sz="2800"/>
            </a:lvl1pPr>
            <a:lvl2pPr>
              <a:defRPr sz="2400"/>
            </a:lvl2pPr>
            <a:lvl3pPr>
              <a:defRPr sz="2000"/>
            </a:lvl3pPr>
            <a:lvl4pPr>
              <a:defRPr sz="1800"/>
            </a:lvl4pPr>
            <a:lvl5pPr>
              <a:defRPr sz="1800"/>
            </a:lvl5pPr>
          </a:lstStyle>
          <a:p>
            <a:pPr lvl="0"/>
            <a:endParaRPr lang="en-US"/>
          </a:p>
        </p:txBody>
      </p:sp>
      <p:sp>
        <p:nvSpPr>
          <p:cNvPr id="4" name="Content Placeholder 3">
            <a:extLst>
              <a:ext uri="{FF2B5EF4-FFF2-40B4-BE49-F238E27FC236}">
                <a16:creationId xmlns:a16="http://schemas.microsoft.com/office/drawing/2014/main" id="{2842BDBF-402F-4536-B3B1-4542A6C5DDFC}"/>
              </a:ext>
            </a:extLst>
          </p:cNvPr>
          <p:cNvSpPr>
            <a:spLocks noGrp="1"/>
          </p:cNvSpPr>
          <p:nvPr>
            <p:ph sz="half" idx="15"/>
          </p:nvPr>
        </p:nvSpPr>
        <p:spPr>
          <a:xfrm>
            <a:off x="9167677" y="1429017"/>
            <a:ext cx="1783284" cy="747580"/>
          </a:xfrm>
        </p:spPr>
        <p:txBody>
          <a:bodyPr rIns="822960">
            <a:noAutofit/>
          </a:bodyPr>
          <a:lstStyle>
            <a:lvl1pPr marL="0" indent="0">
              <a:buNone/>
              <a:defRPr sz="2800"/>
            </a:lvl1pPr>
            <a:lvl2pPr>
              <a:defRPr sz="2400"/>
            </a:lvl2pPr>
            <a:lvl3pPr>
              <a:defRPr sz="2000"/>
            </a:lvl3pPr>
            <a:lvl4pPr>
              <a:defRPr sz="1800"/>
            </a:lvl4pPr>
            <a:lvl5pPr>
              <a:defRPr sz="1800"/>
            </a:lvl5pPr>
          </a:lstStyle>
          <a:p>
            <a:pPr lvl="0"/>
            <a:endParaRPr lang="en-US"/>
          </a:p>
        </p:txBody>
      </p:sp>
      <p:sp>
        <p:nvSpPr>
          <p:cNvPr id="5" name="Content Placeholder 3">
            <a:extLst>
              <a:ext uri="{FF2B5EF4-FFF2-40B4-BE49-F238E27FC236}">
                <a16:creationId xmlns:a16="http://schemas.microsoft.com/office/drawing/2014/main" id="{FAB313D2-A802-1466-E582-2D5687FFF99B}"/>
              </a:ext>
            </a:extLst>
          </p:cNvPr>
          <p:cNvSpPr>
            <a:spLocks noGrp="1"/>
          </p:cNvSpPr>
          <p:nvPr>
            <p:ph sz="half" idx="16"/>
          </p:nvPr>
        </p:nvSpPr>
        <p:spPr>
          <a:xfrm>
            <a:off x="4618435" y="3251067"/>
            <a:ext cx="1783284" cy="747580"/>
          </a:xfrm>
        </p:spPr>
        <p:txBody>
          <a:bodyPr rIns="822960">
            <a:noAutofit/>
          </a:bodyPr>
          <a:lstStyle>
            <a:lvl1pPr marL="0" indent="0">
              <a:buNone/>
              <a:defRPr sz="2800"/>
            </a:lvl1pPr>
            <a:lvl2pPr>
              <a:defRPr sz="2400"/>
            </a:lvl2pPr>
            <a:lvl3pPr>
              <a:defRPr sz="2000"/>
            </a:lvl3pPr>
            <a:lvl4pPr>
              <a:defRPr sz="1800"/>
            </a:lvl4pPr>
            <a:lvl5pPr>
              <a:defRPr sz="1800"/>
            </a:lvl5pPr>
          </a:lstStyle>
          <a:p>
            <a:pPr lvl="0"/>
            <a:endParaRPr lang="en-US"/>
          </a:p>
        </p:txBody>
      </p:sp>
      <p:sp>
        <p:nvSpPr>
          <p:cNvPr id="6" name="Content Placeholder 3">
            <a:extLst>
              <a:ext uri="{FF2B5EF4-FFF2-40B4-BE49-F238E27FC236}">
                <a16:creationId xmlns:a16="http://schemas.microsoft.com/office/drawing/2014/main" id="{0BA8E719-6618-A73E-C084-07407E7A527F}"/>
              </a:ext>
            </a:extLst>
          </p:cNvPr>
          <p:cNvSpPr>
            <a:spLocks noGrp="1"/>
          </p:cNvSpPr>
          <p:nvPr>
            <p:ph sz="half" idx="17"/>
          </p:nvPr>
        </p:nvSpPr>
        <p:spPr>
          <a:xfrm>
            <a:off x="6685935" y="3055210"/>
            <a:ext cx="1783284" cy="747580"/>
          </a:xfrm>
        </p:spPr>
        <p:txBody>
          <a:bodyPr rIns="822960">
            <a:noAutofit/>
          </a:bodyPr>
          <a:lstStyle>
            <a:lvl1pPr marL="0" indent="0">
              <a:buNone/>
              <a:defRPr sz="2800"/>
            </a:lvl1pPr>
            <a:lvl2pPr>
              <a:defRPr sz="2400"/>
            </a:lvl2pPr>
            <a:lvl3pPr>
              <a:defRPr sz="2000"/>
            </a:lvl3pPr>
            <a:lvl4pPr>
              <a:defRPr sz="1800"/>
            </a:lvl4pPr>
            <a:lvl5pPr>
              <a:defRPr sz="1800"/>
            </a:lvl5pPr>
          </a:lstStyle>
          <a:p>
            <a:pPr lvl="0"/>
            <a:endParaRPr lang="en-US"/>
          </a:p>
        </p:txBody>
      </p:sp>
      <p:sp>
        <p:nvSpPr>
          <p:cNvPr id="8" name="Content Placeholder 3">
            <a:extLst>
              <a:ext uri="{FF2B5EF4-FFF2-40B4-BE49-F238E27FC236}">
                <a16:creationId xmlns:a16="http://schemas.microsoft.com/office/drawing/2014/main" id="{C1FEF97A-3118-A7E8-9173-86FDD038F304}"/>
              </a:ext>
            </a:extLst>
          </p:cNvPr>
          <p:cNvSpPr>
            <a:spLocks noGrp="1"/>
          </p:cNvSpPr>
          <p:nvPr>
            <p:ph sz="half" idx="18"/>
          </p:nvPr>
        </p:nvSpPr>
        <p:spPr>
          <a:xfrm>
            <a:off x="8836474" y="2944256"/>
            <a:ext cx="1783284" cy="747580"/>
          </a:xfrm>
        </p:spPr>
        <p:txBody>
          <a:bodyPr rIns="822960">
            <a:noAutofit/>
          </a:bodyPr>
          <a:lstStyle>
            <a:lvl1pPr marL="0" indent="0">
              <a:buNone/>
              <a:defRPr sz="2800"/>
            </a:lvl1pPr>
            <a:lvl2pPr>
              <a:defRPr sz="2400"/>
            </a:lvl2pPr>
            <a:lvl3pPr>
              <a:defRPr sz="2000"/>
            </a:lvl3pPr>
            <a:lvl4pPr>
              <a:defRPr sz="1800"/>
            </a:lvl4pPr>
            <a:lvl5pPr>
              <a:defRPr sz="1800"/>
            </a:lvl5pPr>
          </a:lstStyle>
          <a:p>
            <a:pPr lvl="0"/>
            <a:endParaRPr lang="en-US"/>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958392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343608"/>
            <a:ext cx="3474720" cy="3685271"/>
          </a:xfrm>
          <a:prstGeom prst="roundRect">
            <a:avLst/>
          </a:prstGeom>
          <a:ln w="19050"/>
        </p:spPr>
        <p:style>
          <a:lnRef idx="2">
            <a:schemeClr val="accent1"/>
          </a:lnRef>
          <a:fillRef idx="1">
            <a:schemeClr val="lt1"/>
          </a:fillRef>
          <a:effectRef idx="0">
            <a:schemeClr val="accent1"/>
          </a:effectRef>
          <a:fontRef idx="minor">
            <a:schemeClr val="dk1"/>
          </a:fontRef>
        </p:style>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4C121830-71C3-469C-1B38-09783CAA9898}"/>
              </a:ext>
            </a:extLst>
          </p:cNvPr>
          <p:cNvSpPr>
            <a:spLocks noGrp="1"/>
          </p:cNvSpPr>
          <p:nvPr>
            <p:ph sz="quarter" idx="15"/>
          </p:nvPr>
        </p:nvSpPr>
        <p:spPr>
          <a:xfrm>
            <a:off x="176213" y="4334686"/>
            <a:ext cx="3493008" cy="731517"/>
          </a:xfrm>
          <a:solidFill>
            <a:schemeClr val="accent1">
              <a:lumMod val="75000"/>
            </a:schemeClr>
          </a:solidFill>
        </p:spPr>
        <p:txBody>
          <a:bodyPr/>
          <a:lstStyle>
            <a:lvl1pPr marL="0" indent="0">
              <a:buNone/>
              <a:defRPr/>
            </a:lvl1pPr>
          </a:lstStyle>
          <a:p>
            <a:pPr lvl="0"/>
            <a:endParaRPr lang="en-US"/>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28500" y="1343608"/>
            <a:ext cx="3474720" cy="3722914"/>
          </a:xfrm>
          <a:prstGeom prst="roundRect">
            <a:avLst/>
          </a:prstGeom>
          <a:ln w="19050">
            <a:solidFill>
              <a:srgbClr val="4472C4"/>
            </a:solidFill>
          </a:ln>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F6E8CF92-4B74-96CF-00D0-8FEDB8327714}"/>
              </a:ext>
            </a:extLst>
          </p:cNvPr>
          <p:cNvSpPr>
            <a:spLocks noGrp="1"/>
          </p:cNvSpPr>
          <p:nvPr>
            <p:ph sz="quarter" idx="16"/>
          </p:nvPr>
        </p:nvSpPr>
        <p:spPr>
          <a:xfrm>
            <a:off x="4119111" y="4334686"/>
            <a:ext cx="3493008" cy="731517"/>
          </a:xfrm>
          <a:solidFill>
            <a:schemeClr val="accent1">
              <a:lumMod val="75000"/>
            </a:schemeClr>
          </a:solidFill>
        </p:spPr>
        <p:txBody>
          <a:bodyPr/>
          <a:lstStyle>
            <a:lvl1pPr marL="0" indent="0">
              <a:buNone/>
              <a:defRPr/>
            </a:lvl1pPr>
          </a:lstStyle>
          <a:p>
            <a:pPr lvl="0"/>
            <a:endParaRPr lang="en-US"/>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051997" y="1343608"/>
            <a:ext cx="3474720" cy="3722914"/>
          </a:xfrm>
          <a:prstGeom prst="roundRect">
            <a:avLst/>
          </a:prstGeom>
          <a:ln w="19050">
            <a:solidFill>
              <a:srgbClr val="4472C4"/>
            </a:solidFill>
          </a:ln>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2F1097B9-E144-F0C9-57FA-6310A4A4EE78}"/>
              </a:ext>
            </a:extLst>
          </p:cNvPr>
          <p:cNvSpPr>
            <a:spLocks noGrp="1"/>
          </p:cNvSpPr>
          <p:nvPr>
            <p:ph sz="quarter" idx="17"/>
          </p:nvPr>
        </p:nvSpPr>
        <p:spPr>
          <a:xfrm>
            <a:off x="8042772" y="4334686"/>
            <a:ext cx="3493008" cy="731517"/>
          </a:xfrm>
          <a:solidFill>
            <a:schemeClr val="accent1">
              <a:lumMod val="75000"/>
            </a:schemeClr>
          </a:solidFill>
        </p:spPr>
        <p:txBody>
          <a:bodyPr/>
          <a:lstStyle>
            <a:lvl1pPr marL="0" indent="0">
              <a:buNone/>
              <a:defRPr/>
            </a:lvl1pPr>
          </a:lstStyle>
          <a:p>
            <a:pPr lvl="0"/>
            <a:endParaRPr lang="en-US"/>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006786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A38DE-32E1-24BC-CB14-B0AC05E3D22B}"/>
              </a:ext>
            </a:extLst>
          </p:cNvPr>
          <p:cNvSpPr>
            <a:spLocks noGrp="1"/>
          </p:cNvSpPr>
          <p:nvPr>
            <p:ph type="title"/>
          </p:nvPr>
        </p:nvSpPr>
        <p:spPr/>
        <p:txBody>
          <a:bodyPr/>
          <a:lstStyle/>
          <a:p>
            <a:r>
              <a:rPr lang="en-US"/>
              <a:t>Click to edit Master title style</a:t>
            </a:r>
          </a:p>
        </p:txBody>
      </p:sp>
      <p:sp>
        <p:nvSpPr>
          <p:cNvPr id="4" name="Arrow">
            <a:extLst>
              <a:ext uri="{FF2B5EF4-FFF2-40B4-BE49-F238E27FC236}">
                <a16:creationId xmlns:a16="http://schemas.microsoft.com/office/drawing/2014/main" id="{2E7EB5F5-ADDD-1999-9480-69BC898B6E5B}"/>
              </a:ext>
              <a:ext uri="{C183D7F6-B498-43B3-948B-1728B52AA6E4}">
                <adec:decorative xmlns:adec="http://schemas.microsoft.com/office/drawing/2017/decorative" val="1"/>
              </a:ext>
            </a:extLst>
          </p:cNvPr>
          <p:cNvSpPr/>
          <p:nvPr userDrawn="1"/>
        </p:nvSpPr>
        <p:spPr>
          <a:xfrm>
            <a:off x="564204" y="854102"/>
            <a:ext cx="10700426" cy="5044824"/>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Text Placeholder 1">
            <a:extLst>
              <a:ext uri="{FF2B5EF4-FFF2-40B4-BE49-F238E27FC236}">
                <a16:creationId xmlns:a16="http://schemas.microsoft.com/office/drawing/2014/main" id="{4AFDB8C5-A6F7-0772-4E26-4F00CB3954E1}"/>
              </a:ext>
            </a:extLst>
          </p:cNvPr>
          <p:cNvSpPr>
            <a:spLocks noGrp="1"/>
          </p:cNvSpPr>
          <p:nvPr>
            <p:ph type="body" sz="quarter" idx="11"/>
          </p:nvPr>
        </p:nvSpPr>
        <p:spPr>
          <a:xfrm>
            <a:off x="2554256" y="3230650"/>
            <a:ext cx="2008187" cy="1074737"/>
          </a:xfrm>
        </p:spPr>
        <p:txBody>
          <a:bodyPr rIns="91440"/>
          <a:lstStyle>
            <a:lvl1pPr marL="0" indent="0">
              <a:buNone/>
              <a:defRPr/>
            </a:lvl1pPr>
          </a:lstStyle>
          <a:p>
            <a:pPr lvl="0"/>
            <a:endParaRPr lang="en-US"/>
          </a:p>
        </p:txBody>
      </p:sp>
      <p:sp>
        <p:nvSpPr>
          <p:cNvPr id="13" name="Text Placeholder 2">
            <a:extLst>
              <a:ext uri="{FF2B5EF4-FFF2-40B4-BE49-F238E27FC236}">
                <a16:creationId xmlns:a16="http://schemas.microsoft.com/office/drawing/2014/main" id="{CC902A6C-757E-09E0-C57D-12FF79D439F5}"/>
              </a:ext>
            </a:extLst>
          </p:cNvPr>
          <p:cNvSpPr>
            <a:spLocks noGrp="1"/>
          </p:cNvSpPr>
          <p:nvPr>
            <p:ph type="body" sz="quarter" idx="16"/>
          </p:nvPr>
        </p:nvSpPr>
        <p:spPr>
          <a:xfrm>
            <a:off x="3705224" y="4778850"/>
            <a:ext cx="2959100" cy="1300162"/>
          </a:xfrm>
        </p:spPr>
        <p:txBody>
          <a:bodyPr r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F853673C-426B-67CD-BA79-5126F0681AC3}"/>
              </a:ext>
            </a:extLst>
          </p:cNvPr>
          <p:cNvSpPr>
            <a:spLocks noGrp="1"/>
          </p:cNvSpPr>
          <p:nvPr>
            <p:ph type="body" sz="quarter" idx="14"/>
          </p:nvPr>
        </p:nvSpPr>
        <p:spPr>
          <a:xfrm>
            <a:off x="5660231" y="2354263"/>
            <a:ext cx="2008187" cy="1074737"/>
          </a:xfrm>
        </p:spPr>
        <p:txBody>
          <a:bodyPr rIns="91440"/>
          <a:lstStyle>
            <a:lvl1pPr marL="0" indent="0">
              <a:buNone/>
              <a:defRPr/>
            </a:lvl1pPr>
          </a:lstStyle>
          <a:p>
            <a:pPr lvl="0"/>
            <a:endParaRPr lang="en-US"/>
          </a:p>
        </p:txBody>
      </p:sp>
      <p:sp>
        <p:nvSpPr>
          <p:cNvPr id="11" name="Text Placeholder 4">
            <a:extLst>
              <a:ext uri="{FF2B5EF4-FFF2-40B4-BE49-F238E27FC236}">
                <a16:creationId xmlns:a16="http://schemas.microsoft.com/office/drawing/2014/main" id="{51ABD40F-A157-3177-F8AB-2648B22C4093}"/>
              </a:ext>
            </a:extLst>
          </p:cNvPr>
          <p:cNvSpPr>
            <a:spLocks noGrp="1"/>
          </p:cNvSpPr>
          <p:nvPr>
            <p:ph type="body" sz="quarter" idx="15"/>
          </p:nvPr>
        </p:nvSpPr>
        <p:spPr>
          <a:xfrm>
            <a:off x="8051132" y="1874054"/>
            <a:ext cx="2008187" cy="1074737"/>
          </a:xfrm>
        </p:spPr>
        <p:txBody>
          <a:bodyPr rIns="91440"/>
          <a:lstStyle>
            <a:lvl1pPr marL="0" indent="0">
              <a:buNone/>
              <a:defRPr/>
            </a:lvl1pPr>
          </a:lstStyle>
          <a:p>
            <a:pPr lvl="0"/>
            <a:endParaRPr lang="en-US"/>
          </a:p>
        </p:txBody>
      </p:sp>
      <p:sp>
        <p:nvSpPr>
          <p:cNvPr id="14" name="Text Placeholder 5">
            <a:extLst>
              <a:ext uri="{FF2B5EF4-FFF2-40B4-BE49-F238E27FC236}">
                <a16:creationId xmlns:a16="http://schemas.microsoft.com/office/drawing/2014/main" id="{599BACD7-9D03-E2DD-E89C-8C9AD7695E5E}"/>
              </a:ext>
            </a:extLst>
          </p:cNvPr>
          <p:cNvSpPr>
            <a:spLocks noGrp="1"/>
          </p:cNvSpPr>
          <p:nvPr>
            <p:ph type="body" sz="quarter" idx="17"/>
          </p:nvPr>
        </p:nvSpPr>
        <p:spPr>
          <a:xfrm>
            <a:off x="8432173" y="5331433"/>
            <a:ext cx="3759827" cy="747579"/>
          </a:xfrm>
        </p:spPr>
        <p:txBody>
          <a:bodyPr rIns="182880"/>
          <a:lstStyle>
            <a:lvl1pPr marL="0" indent="0">
              <a:buNone/>
              <a:defRPr/>
            </a:lvl1pPr>
          </a:lstStyle>
          <a:p>
            <a:pPr lvl="0"/>
            <a:endParaRPr lang="en-US"/>
          </a:p>
        </p:txBody>
      </p:sp>
      <p:sp>
        <p:nvSpPr>
          <p:cNvPr id="3" name="Slide Number Placeholder 2">
            <a:extLst>
              <a:ext uri="{FF2B5EF4-FFF2-40B4-BE49-F238E27FC236}">
                <a16:creationId xmlns:a16="http://schemas.microsoft.com/office/drawing/2014/main" id="{510AC788-4183-846F-5452-4B5DAF8231EE}"/>
              </a:ext>
            </a:extLst>
          </p:cNvPr>
          <p:cNvSpPr>
            <a:spLocks noGrp="1"/>
          </p:cNvSpPr>
          <p:nvPr>
            <p:ph type="sldNum" sz="quarter" idx="10"/>
          </p:nvPr>
        </p:nvSpPr>
        <p:spPr/>
        <p:txBody>
          <a:bodyPr/>
          <a:lstStyle/>
          <a:p>
            <a:fld id="{A3D1C70C-36A2-44FC-A083-98959550CFF4}" type="slidenum">
              <a:rPr lang="en-US" smtClean="0"/>
              <a:pPr/>
              <a:t>‹#›</a:t>
            </a:fld>
            <a:endParaRPr lang="en-US"/>
          </a:p>
        </p:txBody>
      </p:sp>
      <p:sp>
        <p:nvSpPr>
          <p:cNvPr id="15" name="Oval 14" descr="Counting&#10; Direct Modeling&#10; Counting all&#10; Counting on/back with fingers&#10; Counting on/back in head/mental strategiesDeriving&#10;Facts Mastery&#10;">
            <a:extLst>
              <a:ext uri="{FF2B5EF4-FFF2-40B4-BE49-F238E27FC236}">
                <a16:creationId xmlns:a16="http://schemas.microsoft.com/office/drawing/2014/main" id="{70464C0B-0066-8644-68DD-A47D239138B5}"/>
              </a:ext>
            </a:extLst>
          </p:cNvPr>
          <p:cNvSpPr/>
          <p:nvPr userDrawn="1"/>
        </p:nvSpPr>
        <p:spPr>
          <a:xfrm>
            <a:off x="3439717" y="3495645"/>
            <a:ext cx="231340" cy="2254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Oval 15" descr="Counting&#10; Direct Modeling&#10; Counting all&#10; Counting on/back with fingers&#10; Counting on/back in head/mental strategiesDeriving&#10;Facts Mastery&#10;">
            <a:extLst>
              <a:ext uri="{FF2B5EF4-FFF2-40B4-BE49-F238E27FC236}">
                <a16:creationId xmlns:a16="http://schemas.microsoft.com/office/drawing/2014/main" id="{286FC028-1E08-269C-7D7E-F7F9F2C6B60A}"/>
              </a:ext>
            </a:extLst>
          </p:cNvPr>
          <p:cNvSpPr/>
          <p:nvPr userDrawn="1"/>
        </p:nvSpPr>
        <p:spPr>
          <a:xfrm>
            <a:off x="5887129" y="2472676"/>
            <a:ext cx="418191" cy="40748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descr="Counting&#10; Direct Modeling&#10; Counting all&#10; Counting on/back with fingers&#10; Counting on/back in head/mental strategiesDeriving&#10;Facts Mastery&#10;">
            <a:extLst>
              <a:ext uri="{FF2B5EF4-FFF2-40B4-BE49-F238E27FC236}">
                <a16:creationId xmlns:a16="http://schemas.microsoft.com/office/drawing/2014/main" id="{4ACEDEA4-66CD-38AC-B281-6547FB7708F2}"/>
              </a:ext>
            </a:extLst>
          </p:cNvPr>
          <p:cNvSpPr/>
          <p:nvPr userDrawn="1"/>
        </p:nvSpPr>
        <p:spPr>
          <a:xfrm>
            <a:off x="8888174" y="1778879"/>
            <a:ext cx="578350" cy="56354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545831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601519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BC2D-8365-3784-1EAA-91E4DF51CC1C}"/>
              </a:ext>
            </a:extLst>
          </p:cNvPr>
          <p:cNvSpPr>
            <a:spLocks noGrp="1"/>
          </p:cNvSpPr>
          <p:nvPr>
            <p:ph type="title"/>
          </p:nvPr>
        </p:nvSpPr>
        <p:spPr/>
        <p:txBody>
          <a:bodyPr/>
          <a:lstStyle/>
          <a:p>
            <a:r>
              <a:rPr lang="en-US"/>
              <a:t>Click to edit Master title style</a:t>
            </a:r>
          </a:p>
        </p:txBody>
      </p:sp>
      <p:sp>
        <p:nvSpPr>
          <p:cNvPr id="5" name="Content Placeholder 1">
            <a:extLst>
              <a:ext uri="{FF2B5EF4-FFF2-40B4-BE49-F238E27FC236}">
                <a16:creationId xmlns:a16="http://schemas.microsoft.com/office/drawing/2014/main" id="{92B9AA58-28E2-69B1-81D1-D3EEFB1CB3AA}"/>
              </a:ext>
            </a:extLst>
          </p:cNvPr>
          <p:cNvSpPr>
            <a:spLocks noGrp="1"/>
          </p:cNvSpPr>
          <p:nvPr>
            <p:ph sz="quarter" idx="11"/>
          </p:nvPr>
        </p:nvSpPr>
        <p:spPr>
          <a:xfrm>
            <a:off x="130629" y="1229115"/>
            <a:ext cx="4320073" cy="1297199"/>
          </a:xfrm>
          <a:prstGeom prst="roundRect">
            <a:avLst/>
          </a:prstGeom>
          <a:solidFill>
            <a:srgbClr val="7030A0"/>
          </a:solidFill>
        </p:spPr>
        <p:txBody>
          <a:bodyPr rIns="91440">
            <a:normAutofit/>
          </a:bodyPr>
          <a:lstStyle>
            <a:lvl1pPr marL="0" indent="0">
              <a:buNone/>
              <a:defRPr sz="3600">
                <a:solidFill>
                  <a:schemeClr val="bg1"/>
                </a:solidFill>
              </a:defRPr>
            </a:lvl1pPr>
          </a:lstStyle>
          <a:p>
            <a:pPr lvl="0"/>
            <a:endParaRPr lang="en-US"/>
          </a:p>
        </p:txBody>
      </p:sp>
      <p:sp>
        <p:nvSpPr>
          <p:cNvPr id="6" name="Content Placeholder 2">
            <a:extLst>
              <a:ext uri="{FF2B5EF4-FFF2-40B4-BE49-F238E27FC236}">
                <a16:creationId xmlns:a16="http://schemas.microsoft.com/office/drawing/2014/main" id="{E7F893CB-FA5A-D642-2FDB-6CC671E4B0E7}"/>
              </a:ext>
            </a:extLst>
          </p:cNvPr>
          <p:cNvSpPr>
            <a:spLocks noGrp="1"/>
          </p:cNvSpPr>
          <p:nvPr>
            <p:ph sz="quarter" idx="12"/>
          </p:nvPr>
        </p:nvSpPr>
        <p:spPr>
          <a:xfrm>
            <a:off x="4450702" y="1449649"/>
            <a:ext cx="6736702" cy="1011139"/>
          </a:xfrm>
          <a:solidFill>
            <a:srgbClr val="CFD5EA"/>
          </a:solidFill>
        </p:spPr>
        <p:txBody>
          <a:bodyPr rIns="91440">
            <a:normAutofit/>
          </a:bodyPr>
          <a:lstStyle>
            <a:lvl1pPr marL="0" indent="0">
              <a:buNone/>
              <a:defRPr sz="2400">
                <a:solidFill>
                  <a:schemeClr val="tx1"/>
                </a:solidFill>
              </a:defRPr>
            </a:lvl1pPr>
          </a:lstStyle>
          <a:p>
            <a:pPr lvl="0"/>
            <a:endParaRPr lang="en-US"/>
          </a:p>
        </p:txBody>
      </p:sp>
      <p:sp>
        <p:nvSpPr>
          <p:cNvPr id="7" name="Content Placeholder 3">
            <a:extLst>
              <a:ext uri="{FF2B5EF4-FFF2-40B4-BE49-F238E27FC236}">
                <a16:creationId xmlns:a16="http://schemas.microsoft.com/office/drawing/2014/main" id="{109918D0-9788-7443-8132-613561A6791B}"/>
              </a:ext>
            </a:extLst>
          </p:cNvPr>
          <p:cNvSpPr>
            <a:spLocks noGrp="1"/>
          </p:cNvSpPr>
          <p:nvPr>
            <p:ph sz="quarter" idx="13"/>
          </p:nvPr>
        </p:nvSpPr>
        <p:spPr>
          <a:xfrm>
            <a:off x="130628" y="2776949"/>
            <a:ext cx="4320073" cy="1297199"/>
          </a:xfrm>
          <a:prstGeom prst="roundRect">
            <a:avLst/>
          </a:prstGeom>
          <a:solidFill>
            <a:srgbClr val="7030A0"/>
          </a:solidFill>
        </p:spPr>
        <p:txBody>
          <a:bodyPr rIns="91440">
            <a:normAutofit/>
          </a:bodyPr>
          <a:lstStyle>
            <a:lvl1pPr marL="0" indent="0">
              <a:buNone/>
              <a:defRPr sz="3600">
                <a:solidFill>
                  <a:schemeClr val="bg1"/>
                </a:solidFill>
              </a:defRPr>
            </a:lvl1pPr>
          </a:lstStyle>
          <a:p>
            <a:pPr lvl="0"/>
            <a:endParaRPr lang="en-US"/>
          </a:p>
        </p:txBody>
      </p:sp>
      <p:sp>
        <p:nvSpPr>
          <p:cNvPr id="8" name="Content Placeholder 4">
            <a:extLst>
              <a:ext uri="{FF2B5EF4-FFF2-40B4-BE49-F238E27FC236}">
                <a16:creationId xmlns:a16="http://schemas.microsoft.com/office/drawing/2014/main" id="{474FEF61-1977-3710-0AA8-1FFFCC966AAC}"/>
              </a:ext>
            </a:extLst>
          </p:cNvPr>
          <p:cNvSpPr>
            <a:spLocks noGrp="1"/>
          </p:cNvSpPr>
          <p:nvPr>
            <p:ph sz="quarter" idx="14"/>
          </p:nvPr>
        </p:nvSpPr>
        <p:spPr>
          <a:xfrm>
            <a:off x="4450701" y="2969841"/>
            <a:ext cx="6736702" cy="1011139"/>
          </a:xfrm>
          <a:solidFill>
            <a:srgbClr val="CFD5EA"/>
          </a:solidFill>
        </p:spPr>
        <p:txBody>
          <a:bodyPr rIns="91440">
            <a:normAutofit/>
          </a:bodyPr>
          <a:lstStyle>
            <a:lvl1pPr marL="0" indent="0">
              <a:buNone/>
              <a:defRPr sz="2400">
                <a:solidFill>
                  <a:schemeClr val="tx1"/>
                </a:solidFill>
              </a:defRPr>
            </a:lvl1pPr>
          </a:lstStyle>
          <a:p>
            <a:pPr lvl="0"/>
            <a:endParaRPr lang="en-US"/>
          </a:p>
        </p:txBody>
      </p:sp>
      <p:sp>
        <p:nvSpPr>
          <p:cNvPr id="9" name="Content Placeholder 5">
            <a:extLst>
              <a:ext uri="{FF2B5EF4-FFF2-40B4-BE49-F238E27FC236}">
                <a16:creationId xmlns:a16="http://schemas.microsoft.com/office/drawing/2014/main" id="{5301F27D-FEFF-55E2-57DC-8CE00820D5A1}"/>
              </a:ext>
            </a:extLst>
          </p:cNvPr>
          <p:cNvSpPr>
            <a:spLocks noGrp="1"/>
          </p:cNvSpPr>
          <p:nvPr>
            <p:ph sz="quarter" idx="15"/>
          </p:nvPr>
        </p:nvSpPr>
        <p:spPr>
          <a:xfrm>
            <a:off x="130628" y="4434326"/>
            <a:ext cx="4320073" cy="1297199"/>
          </a:xfrm>
          <a:prstGeom prst="roundRect">
            <a:avLst/>
          </a:prstGeom>
          <a:solidFill>
            <a:srgbClr val="7030A0"/>
          </a:solidFill>
        </p:spPr>
        <p:txBody>
          <a:bodyPr rIns="91440">
            <a:normAutofit/>
          </a:bodyPr>
          <a:lstStyle>
            <a:lvl1pPr marL="0" indent="0">
              <a:buNone/>
              <a:defRPr sz="3600">
                <a:solidFill>
                  <a:schemeClr val="bg1"/>
                </a:solidFill>
              </a:defRPr>
            </a:lvl1pPr>
          </a:lstStyle>
          <a:p>
            <a:pPr lvl="0"/>
            <a:endParaRPr lang="en-US"/>
          </a:p>
        </p:txBody>
      </p:sp>
      <p:sp>
        <p:nvSpPr>
          <p:cNvPr id="10" name="Content Placeholder 5">
            <a:extLst>
              <a:ext uri="{FF2B5EF4-FFF2-40B4-BE49-F238E27FC236}">
                <a16:creationId xmlns:a16="http://schemas.microsoft.com/office/drawing/2014/main" id="{FCD3D301-D1C5-01BC-29D2-705CD4E3CAA5}"/>
              </a:ext>
            </a:extLst>
          </p:cNvPr>
          <p:cNvSpPr>
            <a:spLocks noGrp="1"/>
          </p:cNvSpPr>
          <p:nvPr>
            <p:ph sz="quarter" idx="16"/>
          </p:nvPr>
        </p:nvSpPr>
        <p:spPr>
          <a:xfrm>
            <a:off x="4450701" y="4654860"/>
            <a:ext cx="6736702" cy="1011139"/>
          </a:xfrm>
          <a:solidFill>
            <a:srgbClr val="CFD5EA"/>
          </a:solidFill>
        </p:spPr>
        <p:txBody>
          <a:bodyPr rIns="91440">
            <a:normAutofit/>
          </a:bodyPr>
          <a:lstStyle>
            <a:lvl1pPr marL="0" indent="0">
              <a:buNone/>
              <a:defRPr sz="2400">
                <a:solidFill>
                  <a:schemeClr val="tx1"/>
                </a:solidFill>
              </a:defRPr>
            </a:lvl1pPr>
          </a:lstStyle>
          <a:p>
            <a:pPr lvl="0"/>
            <a:endParaRPr lang="en-US"/>
          </a:p>
        </p:txBody>
      </p:sp>
      <p:sp>
        <p:nvSpPr>
          <p:cNvPr id="3" name="Slide Number Placeholder 2">
            <a:extLst>
              <a:ext uri="{FF2B5EF4-FFF2-40B4-BE49-F238E27FC236}">
                <a16:creationId xmlns:a16="http://schemas.microsoft.com/office/drawing/2014/main" id="{2AB2870D-7DFE-AAE5-6440-FE649849D63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15340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4" name="Diamond 3">
            <a:extLst>
              <a:ext uri="{FF2B5EF4-FFF2-40B4-BE49-F238E27FC236}">
                <a16:creationId xmlns:a16="http://schemas.microsoft.com/office/drawing/2014/main" id="{1A21BD7E-4AC9-A5B8-A05E-89B8D55DA4D8}"/>
              </a:ext>
            </a:extLst>
          </p:cNvPr>
          <p:cNvSpPr/>
          <p:nvPr userDrawn="1"/>
        </p:nvSpPr>
        <p:spPr>
          <a:xfrm>
            <a:off x="3485403" y="1109348"/>
            <a:ext cx="5167856" cy="5061028"/>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Content Placeholder 1">
            <a:extLst>
              <a:ext uri="{FF2B5EF4-FFF2-40B4-BE49-F238E27FC236}">
                <a16:creationId xmlns:a16="http://schemas.microsoft.com/office/drawing/2014/main" id="{DE963226-682D-F68E-5EC3-0E4B1DBDDC8D}"/>
              </a:ext>
            </a:extLst>
          </p:cNvPr>
          <p:cNvSpPr>
            <a:spLocks noGrp="1"/>
          </p:cNvSpPr>
          <p:nvPr>
            <p:ph sz="quarter" idx="11" hasCustomPrompt="1"/>
          </p:nvPr>
        </p:nvSpPr>
        <p:spPr>
          <a:xfrm>
            <a:off x="3692164" y="1380930"/>
            <a:ext cx="2338364" cy="2310905"/>
          </a:xfrm>
          <a:prstGeom prst="roundRect">
            <a:avLst/>
          </a:prstGeom>
          <a:solidFill>
            <a:schemeClr val="accent1">
              <a:lumMod val="75000"/>
            </a:schemeClr>
          </a:solidFill>
        </p:spPr>
        <p:txBody>
          <a:bodyPr/>
          <a:lstStyle>
            <a:lvl1pPr marL="0" indent="0">
              <a:buNone/>
              <a:defRPr/>
            </a:lvl1pPr>
          </a:lstStyle>
          <a:p>
            <a:pPr lvl="0"/>
            <a:r>
              <a:rPr lang="en-US"/>
              <a:t>level</a:t>
            </a:r>
          </a:p>
        </p:txBody>
      </p:sp>
      <p:sp>
        <p:nvSpPr>
          <p:cNvPr id="12" name="Content Placeholder 2">
            <a:extLst>
              <a:ext uri="{FF2B5EF4-FFF2-40B4-BE49-F238E27FC236}">
                <a16:creationId xmlns:a16="http://schemas.microsoft.com/office/drawing/2014/main" id="{114E70A5-6AD5-2E69-83FF-0AF21C203DC7}"/>
              </a:ext>
            </a:extLst>
          </p:cNvPr>
          <p:cNvSpPr>
            <a:spLocks noGrp="1"/>
          </p:cNvSpPr>
          <p:nvPr>
            <p:ph sz="quarter" idx="12" hasCustomPrompt="1"/>
          </p:nvPr>
        </p:nvSpPr>
        <p:spPr>
          <a:xfrm>
            <a:off x="6075139" y="1383558"/>
            <a:ext cx="2338364" cy="2310905"/>
          </a:xfrm>
          <a:prstGeom prst="roundRect">
            <a:avLst/>
          </a:prstGeom>
          <a:solidFill>
            <a:schemeClr val="accent1">
              <a:lumMod val="75000"/>
            </a:schemeClr>
          </a:solidFill>
        </p:spPr>
        <p:txBody>
          <a:bodyPr/>
          <a:lstStyle>
            <a:lvl1pPr marL="0" indent="0">
              <a:buNone/>
              <a:defRPr/>
            </a:lvl1pPr>
          </a:lstStyle>
          <a:p>
            <a:pPr lvl="0"/>
            <a:r>
              <a:rPr lang="en-US"/>
              <a:t>level</a:t>
            </a:r>
          </a:p>
        </p:txBody>
      </p:sp>
      <p:sp>
        <p:nvSpPr>
          <p:cNvPr id="13" name="Content Placeholder 3">
            <a:extLst>
              <a:ext uri="{FF2B5EF4-FFF2-40B4-BE49-F238E27FC236}">
                <a16:creationId xmlns:a16="http://schemas.microsoft.com/office/drawing/2014/main" id="{B1052B82-A206-A2AB-A563-C9B6F01B8AE3}"/>
              </a:ext>
            </a:extLst>
          </p:cNvPr>
          <p:cNvSpPr>
            <a:spLocks noGrp="1"/>
          </p:cNvSpPr>
          <p:nvPr>
            <p:ph sz="quarter" idx="13" hasCustomPrompt="1"/>
          </p:nvPr>
        </p:nvSpPr>
        <p:spPr>
          <a:xfrm>
            <a:off x="3718113" y="3730342"/>
            <a:ext cx="2338364" cy="2310905"/>
          </a:xfrm>
          <a:prstGeom prst="roundRect">
            <a:avLst/>
          </a:prstGeom>
          <a:solidFill>
            <a:schemeClr val="accent1">
              <a:lumMod val="75000"/>
            </a:schemeClr>
          </a:solidFill>
        </p:spPr>
        <p:txBody>
          <a:bodyPr/>
          <a:lstStyle>
            <a:lvl1pPr marL="0" indent="0">
              <a:buNone/>
              <a:defRPr/>
            </a:lvl1pPr>
          </a:lstStyle>
          <a:p>
            <a:pPr lvl="0"/>
            <a:r>
              <a:rPr lang="en-US"/>
              <a:t>level</a:t>
            </a:r>
          </a:p>
        </p:txBody>
      </p:sp>
      <p:sp>
        <p:nvSpPr>
          <p:cNvPr id="14" name="Content Placeholder 4">
            <a:extLst>
              <a:ext uri="{FF2B5EF4-FFF2-40B4-BE49-F238E27FC236}">
                <a16:creationId xmlns:a16="http://schemas.microsoft.com/office/drawing/2014/main" id="{86917EEC-4060-9698-E572-5C30EF7686E6}"/>
              </a:ext>
            </a:extLst>
          </p:cNvPr>
          <p:cNvSpPr>
            <a:spLocks noGrp="1"/>
          </p:cNvSpPr>
          <p:nvPr>
            <p:ph sz="quarter" idx="14" hasCustomPrompt="1"/>
          </p:nvPr>
        </p:nvSpPr>
        <p:spPr>
          <a:xfrm>
            <a:off x="6123993" y="3730341"/>
            <a:ext cx="2338364" cy="2310905"/>
          </a:xfrm>
          <a:prstGeom prst="roundRect">
            <a:avLst/>
          </a:prstGeom>
          <a:solidFill>
            <a:schemeClr val="accent1">
              <a:lumMod val="75000"/>
            </a:schemeClr>
          </a:solidFill>
        </p:spPr>
        <p:txBody>
          <a:bodyPr/>
          <a:lstStyle>
            <a:lvl1pPr marL="0" indent="0">
              <a:buNone/>
              <a:defRPr/>
            </a:lvl1pPr>
          </a:lstStyle>
          <a:p>
            <a:pPr lvl="0"/>
            <a:r>
              <a:rPr lang="en-US"/>
              <a:t>level</a:t>
            </a:r>
          </a:p>
        </p:txBody>
      </p:sp>
      <p:sp>
        <p:nvSpPr>
          <p:cNvPr id="16" name="Text Placeholder 15">
            <a:extLst>
              <a:ext uri="{FF2B5EF4-FFF2-40B4-BE49-F238E27FC236}">
                <a16:creationId xmlns:a16="http://schemas.microsoft.com/office/drawing/2014/main" id="{96DA19D9-F9B5-541C-9379-7DA33D2D1890}"/>
              </a:ext>
            </a:extLst>
          </p:cNvPr>
          <p:cNvSpPr>
            <a:spLocks noGrp="1"/>
          </p:cNvSpPr>
          <p:nvPr>
            <p:ph type="body" sz="quarter" idx="15"/>
          </p:nvPr>
        </p:nvSpPr>
        <p:spPr>
          <a:xfrm>
            <a:off x="8910638" y="5402263"/>
            <a:ext cx="2622550" cy="639762"/>
          </a:xfrm>
        </p:spPr>
        <p:txBody>
          <a:bodyPr>
            <a:normAutofit/>
          </a:bodyPr>
          <a:lstStyle>
            <a:lvl1pPr marL="0" indent="0">
              <a:buNone/>
              <a:defRPr sz="2400"/>
            </a:lvl1pPr>
          </a:lstStyle>
          <a:p>
            <a:pPr lvl="0"/>
            <a:endParaRPr lang="en-US"/>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41105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55436" y="1126475"/>
            <a:ext cx="5217560" cy="1805261"/>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5679543" y="1126476"/>
            <a:ext cx="5133001" cy="1880676"/>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D35F006A-C09D-FEBA-2832-9ABC307DEE2E}"/>
              </a:ext>
            </a:extLst>
          </p:cNvPr>
          <p:cNvSpPr>
            <a:spLocks noGrp="1"/>
          </p:cNvSpPr>
          <p:nvPr>
            <p:ph idx="14"/>
          </p:nvPr>
        </p:nvSpPr>
        <p:spPr>
          <a:xfrm>
            <a:off x="197715" y="3679315"/>
            <a:ext cx="5133001" cy="1880676"/>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D4E6516-3B77-0847-85B8-BB2D5A618277}"/>
              </a:ext>
            </a:extLst>
          </p:cNvPr>
          <p:cNvSpPr>
            <a:spLocks noGrp="1"/>
          </p:cNvSpPr>
          <p:nvPr>
            <p:ph idx="15"/>
          </p:nvPr>
        </p:nvSpPr>
        <p:spPr>
          <a:xfrm>
            <a:off x="5679543" y="3679315"/>
            <a:ext cx="5133001" cy="1880676"/>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68731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55436" y="1126475"/>
            <a:ext cx="5217560" cy="807011"/>
          </a:xfrm>
        </p:spPr>
        <p:txBody>
          <a:bodyPr rIns="91440">
            <a:noAutofit/>
          </a:bodyPr>
          <a:lstStyle>
            <a:lvl1pPr marL="0" indent="0">
              <a:buNone/>
              <a:defRPr sz="3200"/>
            </a:lvl1pPr>
            <a:lvl2pPr>
              <a:defRPr sz="2800"/>
            </a:lvl2pPr>
            <a:lvl3pPr>
              <a:defRPr sz="2400"/>
            </a:lvl3pPr>
            <a:lvl4pPr>
              <a:defRPr sz="2000"/>
            </a:lvl4pPr>
            <a:lvl5pPr>
              <a:defRPr sz="2000"/>
            </a:lvl5pPr>
          </a:lstStyle>
          <a:p>
            <a:pPr lvl="0"/>
            <a:endParaRPr lang="en-US"/>
          </a:p>
        </p:txBody>
      </p:sp>
      <p:sp>
        <p:nvSpPr>
          <p:cNvPr id="8" name="Content Placeholder 2">
            <a:extLst>
              <a:ext uri="{FF2B5EF4-FFF2-40B4-BE49-F238E27FC236}">
                <a16:creationId xmlns:a16="http://schemas.microsoft.com/office/drawing/2014/main" id="{2EB38F46-66DA-FD7C-BFB2-19801BBA643D}"/>
              </a:ext>
            </a:extLst>
          </p:cNvPr>
          <p:cNvSpPr>
            <a:spLocks noGrp="1"/>
          </p:cNvSpPr>
          <p:nvPr>
            <p:ph idx="15"/>
          </p:nvPr>
        </p:nvSpPr>
        <p:spPr>
          <a:xfrm>
            <a:off x="155436" y="2329578"/>
            <a:ext cx="5217560" cy="807011"/>
          </a:xfrm>
        </p:spPr>
        <p:txBody>
          <a:bodyPr rIns="91440">
            <a:noAutofit/>
          </a:bodyPr>
          <a:lstStyle>
            <a:lvl1pPr marL="0" indent="0">
              <a:buNone/>
              <a:defRPr sz="3200"/>
            </a:lvl1pPr>
            <a:lvl2pPr>
              <a:defRPr sz="2800"/>
            </a:lvl2pPr>
            <a:lvl3pPr>
              <a:defRPr sz="2400"/>
            </a:lvl3pPr>
            <a:lvl4pPr>
              <a:defRPr sz="2000"/>
            </a:lvl4pPr>
            <a:lvl5pPr>
              <a:defRPr sz="2000"/>
            </a:lvl5pPr>
          </a:lstStyle>
          <a:p>
            <a:pPr lvl="0"/>
            <a:endParaRPr lang="en-US"/>
          </a:p>
        </p:txBody>
      </p:sp>
      <p:sp>
        <p:nvSpPr>
          <p:cNvPr id="9" name="Content Placeholder 3">
            <a:extLst>
              <a:ext uri="{FF2B5EF4-FFF2-40B4-BE49-F238E27FC236}">
                <a16:creationId xmlns:a16="http://schemas.microsoft.com/office/drawing/2014/main" id="{DCD03EDC-798A-96BE-440B-03618CFB5A85}"/>
              </a:ext>
            </a:extLst>
          </p:cNvPr>
          <p:cNvSpPr>
            <a:spLocks noGrp="1"/>
          </p:cNvSpPr>
          <p:nvPr>
            <p:ph idx="16"/>
          </p:nvPr>
        </p:nvSpPr>
        <p:spPr>
          <a:xfrm>
            <a:off x="155436" y="3540095"/>
            <a:ext cx="5217560" cy="807011"/>
          </a:xfrm>
        </p:spPr>
        <p:txBody>
          <a:bodyPr rIns="91440">
            <a:noAutofit/>
          </a:bodyPr>
          <a:lstStyle>
            <a:lvl1pPr marL="0" indent="0">
              <a:buNone/>
              <a:defRPr sz="3200"/>
            </a:lvl1pPr>
            <a:lvl2pPr>
              <a:defRPr sz="2800"/>
            </a:lvl2pPr>
            <a:lvl3pPr>
              <a:defRPr sz="2400"/>
            </a:lvl3pPr>
            <a:lvl4pPr>
              <a:defRPr sz="2000"/>
            </a:lvl4pPr>
            <a:lvl5pPr>
              <a:defRPr sz="2000"/>
            </a:lvl5pPr>
          </a:lstStyle>
          <a:p>
            <a:pPr lvl="0"/>
            <a:endParaRPr lang="en-US"/>
          </a:p>
        </p:txBody>
      </p:sp>
      <p:sp>
        <p:nvSpPr>
          <p:cNvPr id="4" name="Content Placeholder 4">
            <a:extLst>
              <a:ext uri="{FF2B5EF4-FFF2-40B4-BE49-F238E27FC236}">
                <a16:creationId xmlns:a16="http://schemas.microsoft.com/office/drawing/2014/main" id="{D35F006A-C09D-FEBA-2832-9ABC307DEE2E}"/>
              </a:ext>
            </a:extLst>
          </p:cNvPr>
          <p:cNvSpPr>
            <a:spLocks noGrp="1"/>
          </p:cNvSpPr>
          <p:nvPr>
            <p:ph idx="14"/>
          </p:nvPr>
        </p:nvSpPr>
        <p:spPr>
          <a:xfrm>
            <a:off x="155436" y="5146704"/>
            <a:ext cx="5133001" cy="497265"/>
          </a:xfrm>
        </p:spPr>
        <p:txBody>
          <a:bodyPr rIns="91440">
            <a:noAutofit/>
          </a:bodyPr>
          <a:lstStyle>
            <a:lvl1pPr marL="0" indent="0">
              <a:buNone/>
              <a:defRPr sz="3200"/>
            </a:lvl1pPr>
            <a:lvl2pPr>
              <a:defRPr sz="2800"/>
            </a:lvl2pPr>
            <a:lvl3pPr>
              <a:defRPr sz="2400"/>
            </a:lvl3pPr>
            <a:lvl4pPr>
              <a:defRPr sz="2000"/>
            </a:lvl4pPr>
            <a:lvl5pPr>
              <a:defRPr sz="2000"/>
            </a:lvl5pPr>
          </a:lstStyle>
          <a:p>
            <a:pPr lvl="0"/>
            <a:endParaRPr lang="en-US"/>
          </a:p>
        </p:txBody>
      </p:sp>
      <p:sp>
        <p:nvSpPr>
          <p:cNvPr id="10" name="Content Placeholder 5">
            <a:extLst>
              <a:ext uri="{FF2B5EF4-FFF2-40B4-BE49-F238E27FC236}">
                <a16:creationId xmlns:a16="http://schemas.microsoft.com/office/drawing/2014/main" id="{09FD08F7-BCC1-C9E0-63D5-51C00DBB69D2}"/>
              </a:ext>
            </a:extLst>
          </p:cNvPr>
          <p:cNvSpPr>
            <a:spLocks noGrp="1"/>
          </p:cNvSpPr>
          <p:nvPr>
            <p:ph idx="17"/>
          </p:nvPr>
        </p:nvSpPr>
        <p:spPr>
          <a:xfrm>
            <a:off x="5734416" y="2329577"/>
            <a:ext cx="5217560" cy="807011"/>
          </a:xfrm>
        </p:spPr>
        <p:txBody>
          <a:bodyPr rIns="91440">
            <a:noAutofit/>
          </a:bodyPr>
          <a:lstStyle>
            <a:lvl1pPr marL="0" indent="0">
              <a:buNone/>
              <a:defRPr sz="3200"/>
            </a:lvl1pPr>
            <a:lvl2pPr>
              <a:defRPr sz="2800"/>
            </a:lvl2pPr>
            <a:lvl3pPr>
              <a:defRPr sz="2400"/>
            </a:lvl3pPr>
            <a:lvl4pPr>
              <a:defRPr sz="2000"/>
            </a:lvl4pPr>
            <a:lvl5pPr>
              <a:defRPr sz="2000"/>
            </a:lvl5pPr>
          </a:lstStyle>
          <a:p>
            <a:pPr lvl="0"/>
            <a:endParaRPr lang="en-US"/>
          </a:p>
        </p:txBody>
      </p:sp>
      <p:sp>
        <p:nvSpPr>
          <p:cNvPr id="11" name="Content Placeholder 6">
            <a:extLst>
              <a:ext uri="{FF2B5EF4-FFF2-40B4-BE49-F238E27FC236}">
                <a16:creationId xmlns:a16="http://schemas.microsoft.com/office/drawing/2014/main" id="{139F0315-DA46-484B-209B-735FA8E04F96}"/>
              </a:ext>
            </a:extLst>
          </p:cNvPr>
          <p:cNvSpPr>
            <a:spLocks noGrp="1"/>
          </p:cNvSpPr>
          <p:nvPr>
            <p:ph idx="18"/>
          </p:nvPr>
        </p:nvSpPr>
        <p:spPr>
          <a:xfrm>
            <a:off x="5734416" y="3532679"/>
            <a:ext cx="5217560" cy="807011"/>
          </a:xfrm>
        </p:spPr>
        <p:txBody>
          <a:bodyPr rIns="91440">
            <a:noAutofit/>
          </a:bodyPr>
          <a:lstStyle>
            <a:lvl1pPr marL="0" indent="0">
              <a:buNone/>
              <a:defRPr sz="3200"/>
            </a:lvl1pPr>
            <a:lvl2pPr>
              <a:defRPr sz="2800"/>
            </a:lvl2pPr>
            <a:lvl3pPr>
              <a:defRPr sz="2400"/>
            </a:lvl3pPr>
            <a:lvl4pPr>
              <a:defRPr sz="2000"/>
            </a:lvl4pPr>
            <a:lvl5pPr>
              <a:defRPr sz="2000"/>
            </a:lvl5pPr>
          </a:lstStyle>
          <a:p>
            <a:pPr lvl="0"/>
            <a:endParaRPr lang="en-US"/>
          </a:p>
        </p:txBody>
      </p:sp>
      <p:sp>
        <p:nvSpPr>
          <p:cNvPr id="12" name="Content Placeholder 7">
            <a:extLst>
              <a:ext uri="{FF2B5EF4-FFF2-40B4-BE49-F238E27FC236}">
                <a16:creationId xmlns:a16="http://schemas.microsoft.com/office/drawing/2014/main" id="{AB5F13A7-375B-D78B-C86D-D8B9E6491615}"/>
              </a:ext>
            </a:extLst>
          </p:cNvPr>
          <p:cNvSpPr>
            <a:spLocks noGrp="1"/>
          </p:cNvSpPr>
          <p:nvPr>
            <p:ph idx="19"/>
          </p:nvPr>
        </p:nvSpPr>
        <p:spPr>
          <a:xfrm>
            <a:off x="5734416" y="5146703"/>
            <a:ext cx="5133001" cy="497265"/>
          </a:xfrm>
        </p:spPr>
        <p:txBody>
          <a:bodyPr rIns="91440">
            <a:noAutofit/>
          </a:bodyPr>
          <a:lstStyle>
            <a:lvl1pPr marL="0" indent="0">
              <a:buNone/>
              <a:defRPr sz="3200"/>
            </a:lvl1pPr>
            <a:lvl2pPr>
              <a:defRPr sz="2800"/>
            </a:lvl2pPr>
            <a:lvl3pPr>
              <a:defRPr sz="2400"/>
            </a:lvl3pPr>
            <a:lvl4pPr>
              <a:defRPr sz="2000"/>
            </a:lvl4pPr>
            <a:lvl5pPr>
              <a:defRPr sz="2000"/>
            </a:lvl5pPr>
          </a:lstStyle>
          <a:p>
            <a:pPr lvl="0"/>
            <a:endParaRPr lang="en-US"/>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45405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96" r:id="rId2"/>
    <p:sldLayoutId id="2147483695" r:id="rId3"/>
    <p:sldLayoutId id="2147483694" r:id="rId4"/>
    <p:sldLayoutId id="2147483671" r:id="rId5"/>
    <p:sldLayoutId id="2147483698" r:id="rId6"/>
    <p:sldLayoutId id="2147483699" r:id="rId7"/>
    <p:sldLayoutId id="2147483677" r:id="rId8"/>
    <p:sldLayoutId id="2147483664" r:id="rId9"/>
    <p:sldLayoutId id="2147483692" r:id="rId10"/>
    <p:sldLayoutId id="2147483670" r:id="rId11"/>
    <p:sldLayoutId id="2147483697" r:id="rId12"/>
    <p:sldLayoutId id="2147483693" r:id="rId13"/>
    <p:sldLayoutId id="2147483665" r:id="rId14"/>
    <p:sldLayoutId id="2147483681" r:id="rId15"/>
    <p:sldLayoutId id="2147483675" r:id="rId16"/>
    <p:sldLayoutId id="2147483676" r:id="rId17"/>
    <p:sldLayoutId id="2147483672" r:id="rId18"/>
    <p:sldLayoutId id="2147483690" r:id="rId19"/>
    <p:sldLayoutId id="2147483669" r:id="rId20"/>
    <p:sldLayoutId id="2147483689" r:id="rId21"/>
    <p:sldLayoutId id="2147483691" r:id="rId22"/>
    <p:sldLayoutId id="2147483678" r:id="rId23"/>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berkeleyeverett.com/math-flips/"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hyperlink" Target="https://berkeleyeverett.com/math-flips/"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hyperlink" Target="https://mathrunningrecords.wordpress.com/wp-content/uploads/2018/09/add-rr-codes-4.pdf" TargetMode="External"/><Relationship Id="rId2" Type="http://schemas.openxmlformats.org/officeDocument/2006/relationships/hyperlink" Target="https://mathrunningrecords.wordpress.com/" TargetMode="External"/><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xmi8Ncf5i8E&amp;t=274s"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gHj7iQCVgdw"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hyperlink" Target="nj.gov/education" TargetMode="External"/><Relationship Id="rId2" Type="http://schemas.microsoft.com/office/2018/10/relationships/comments" Target="../comments/modernComment_101_44C77538.xml"/><Relationship Id="rId1" Type="http://schemas.openxmlformats.org/officeDocument/2006/relationships/slideLayout" Target="../slideLayouts/slideLayout23.xml"/><Relationship Id="rId4" Type="http://schemas.openxmlformats.org/officeDocument/2006/relationships/hyperlink" Target="mailto:K-3Office@doe.nj.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nctm.org/Standards-and-Positions/Position-Statements/Procedural-Fluency-in-Mathematic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1803401"/>
            <a:ext cx="12191999" cy="2359108"/>
          </a:xfrm>
          <a:prstGeom prst="rect">
            <a:avLst/>
          </a:prstGeom>
        </p:spPr>
        <p:txBody>
          <a:bodyPr lIns="91440" tIns="45720" rIns="91440" bIns="45720" anchor="b"/>
          <a:lstStyle/>
          <a:p>
            <a:r>
              <a:rPr lang="en-US">
                <a:latin typeface="Palatino Linotype"/>
              </a:rPr>
              <a:t>Early Mathematics </a:t>
            </a:r>
            <a:br>
              <a:rPr lang="en-US">
                <a:latin typeface="Palatino Linotype"/>
              </a:rPr>
            </a:br>
            <a:r>
              <a:rPr lang="en-US">
                <a:latin typeface="Palatino Linotype"/>
              </a:rPr>
              <a:t>Facts Fluency</a:t>
            </a:r>
            <a:br>
              <a:rPr lang="en-US"/>
            </a:br>
            <a:r>
              <a:rPr lang="en-US">
                <a:latin typeface="Palatino Linotype"/>
              </a:rPr>
              <a:t>across the P-3 Continuum</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147052" y="4335869"/>
            <a:ext cx="12191998" cy="2198080"/>
          </a:xfrm>
        </p:spPr>
        <p:txBody>
          <a:bodyPr>
            <a:normAutofit/>
          </a:bodyPr>
          <a:lstStyle/>
          <a:p>
            <a:r>
              <a:rPr lang="en-US"/>
              <a:t>Office of K</a:t>
            </a:r>
            <a:r>
              <a:rPr lang="en-US" kern="100">
                <a:effectLst/>
                <a:latin typeface="+mn-lt"/>
                <a:ea typeface="Calibri" panose="020F0502020204030204" pitchFamily="34" charset="0"/>
                <a:cs typeface="Times New Roman" panose="02020603050405020304" pitchFamily="18" charset="0"/>
              </a:rPr>
              <a:t>–</a:t>
            </a:r>
            <a:r>
              <a:rPr lang="en-US"/>
              <a:t>3</a:t>
            </a:r>
          </a:p>
          <a:p>
            <a:r>
              <a:rPr lang="en-US"/>
              <a:t>Division of Early Childhood Services</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A0E6-827E-7CF8-E195-4E491E8078DB}"/>
              </a:ext>
            </a:extLst>
          </p:cNvPr>
          <p:cNvSpPr>
            <a:spLocks noGrp="1"/>
          </p:cNvSpPr>
          <p:nvPr>
            <p:ph type="title"/>
          </p:nvPr>
        </p:nvSpPr>
        <p:spPr/>
        <p:txBody>
          <a:bodyPr/>
          <a:lstStyle/>
          <a:p>
            <a:r>
              <a:rPr lang="en-US"/>
              <a:t>Procedural Fluency (3)</a:t>
            </a:r>
          </a:p>
        </p:txBody>
      </p:sp>
      <p:sp>
        <p:nvSpPr>
          <p:cNvPr id="3" name="Content Placeholder 2">
            <a:extLst>
              <a:ext uri="{FF2B5EF4-FFF2-40B4-BE49-F238E27FC236}">
                <a16:creationId xmlns:a16="http://schemas.microsoft.com/office/drawing/2014/main" id="{B5663B3F-5E4D-F957-A346-FC40E7CE6977}"/>
              </a:ext>
            </a:extLst>
          </p:cNvPr>
          <p:cNvSpPr>
            <a:spLocks noGrp="1"/>
          </p:cNvSpPr>
          <p:nvPr>
            <p:ph sz="quarter" idx="11"/>
          </p:nvPr>
        </p:nvSpPr>
        <p:spPr/>
        <p:txBody>
          <a:bodyPr anchor="ctr">
            <a:normAutofit/>
          </a:bodyPr>
          <a:lstStyle/>
          <a:p>
            <a:r>
              <a:rPr lang="en-US" sz="4000"/>
              <a:t>Accuracy:</a:t>
            </a:r>
          </a:p>
        </p:txBody>
      </p:sp>
      <p:sp>
        <p:nvSpPr>
          <p:cNvPr id="4" name="Content Placeholder 3">
            <a:extLst>
              <a:ext uri="{FF2B5EF4-FFF2-40B4-BE49-F238E27FC236}">
                <a16:creationId xmlns:a16="http://schemas.microsoft.com/office/drawing/2014/main" id="{E2D2F261-D9FF-231B-95CE-CEF8D3D94B60}"/>
              </a:ext>
            </a:extLst>
          </p:cNvPr>
          <p:cNvSpPr>
            <a:spLocks noGrp="1"/>
          </p:cNvSpPr>
          <p:nvPr>
            <p:ph sz="quarter" idx="12"/>
          </p:nvPr>
        </p:nvSpPr>
        <p:spPr/>
        <p:txBody>
          <a:bodyPr/>
          <a:lstStyle/>
          <a:p>
            <a:r>
              <a:rPr lang="en-US"/>
              <a:t>Correctly solving a procedure</a:t>
            </a:r>
          </a:p>
        </p:txBody>
      </p:sp>
      <p:sp>
        <p:nvSpPr>
          <p:cNvPr id="5" name="Content Placeholder 4">
            <a:extLst>
              <a:ext uri="{FF2B5EF4-FFF2-40B4-BE49-F238E27FC236}">
                <a16:creationId xmlns:a16="http://schemas.microsoft.com/office/drawing/2014/main" id="{85792D2A-C657-62AC-792D-2B0E7337CBDA}"/>
              </a:ext>
            </a:extLst>
          </p:cNvPr>
          <p:cNvSpPr>
            <a:spLocks noGrp="1"/>
          </p:cNvSpPr>
          <p:nvPr>
            <p:ph sz="quarter" idx="13"/>
          </p:nvPr>
        </p:nvSpPr>
        <p:spPr/>
        <p:txBody>
          <a:bodyPr anchor="ctr">
            <a:normAutofit/>
          </a:bodyPr>
          <a:lstStyle/>
          <a:p>
            <a:r>
              <a:rPr lang="en-US" sz="4000"/>
              <a:t>Efficiency:</a:t>
            </a:r>
          </a:p>
        </p:txBody>
      </p:sp>
      <p:sp>
        <p:nvSpPr>
          <p:cNvPr id="6" name="Content Placeholder 5">
            <a:extLst>
              <a:ext uri="{FF2B5EF4-FFF2-40B4-BE49-F238E27FC236}">
                <a16:creationId xmlns:a16="http://schemas.microsoft.com/office/drawing/2014/main" id="{77CC5725-BC98-730F-C94F-E42FAAF3A123}"/>
              </a:ext>
            </a:extLst>
          </p:cNvPr>
          <p:cNvSpPr>
            <a:spLocks noGrp="1"/>
          </p:cNvSpPr>
          <p:nvPr>
            <p:ph sz="quarter" idx="14"/>
          </p:nvPr>
        </p:nvSpPr>
        <p:spPr/>
        <p:txBody>
          <a:bodyPr>
            <a:normAutofit fontScale="92500" lnSpcReduction="20000"/>
          </a:bodyPr>
          <a:lstStyle/>
          <a:p>
            <a:r>
              <a:rPr lang="en-US"/>
              <a:t>Solving a procedure in a reasonable amount of time by selecting an appropriate strategy and readily implementing that strategy.</a:t>
            </a:r>
          </a:p>
        </p:txBody>
      </p:sp>
      <p:sp>
        <p:nvSpPr>
          <p:cNvPr id="7" name="Content Placeholder 6">
            <a:extLst>
              <a:ext uri="{FF2B5EF4-FFF2-40B4-BE49-F238E27FC236}">
                <a16:creationId xmlns:a16="http://schemas.microsoft.com/office/drawing/2014/main" id="{A0BD4C33-8579-92A5-8904-AE11CF8400F1}"/>
              </a:ext>
            </a:extLst>
          </p:cNvPr>
          <p:cNvSpPr>
            <a:spLocks noGrp="1"/>
          </p:cNvSpPr>
          <p:nvPr>
            <p:ph sz="quarter" idx="15"/>
          </p:nvPr>
        </p:nvSpPr>
        <p:spPr/>
        <p:txBody>
          <a:bodyPr anchor="ctr">
            <a:normAutofit/>
          </a:bodyPr>
          <a:lstStyle/>
          <a:p>
            <a:r>
              <a:rPr lang="en-US" sz="4000"/>
              <a:t>Flexibility</a:t>
            </a:r>
          </a:p>
        </p:txBody>
      </p:sp>
      <p:sp>
        <p:nvSpPr>
          <p:cNvPr id="8" name="Content Placeholder 7">
            <a:extLst>
              <a:ext uri="{FF2B5EF4-FFF2-40B4-BE49-F238E27FC236}">
                <a16:creationId xmlns:a16="http://schemas.microsoft.com/office/drawing/2014/main" id="{D0DDCC05-212D-D349-00F7-612F6E080A13}"/>
              </a:ext>
            </a:extLst>
          </p:cNvPr>
          <p:cNvSpPr>
            <a:spLocks noGrp="1"/>
          </p:cNvSpPr>
          <p:nvPr>
            <p:ph sz="quarter" idx="16"/>
          </p:nvPr>
        </p:nvSpPr>
        <p:spPr/>
        <p:txBody>
          <a:bodyPr>
            <a:normAutofit fontScale="92500"/>
          </a:bodyPr>
          <a:lstStyle/>
          <a:p>
            <a:r>
              <a:rPr lang="en-US"/>
              <a:t>Knowing multiple procedures and applying or adapting strategies to solve procedural problems.</a:t>
            </a:r>
          </a:p>
        </p:txBody>
      </p:sp>
      <p:sp>
        <p:nvSpPr>
          <p:cNvPr id="9" name="Slide Number Placeholder 8">
            <a:extLst>
              <a:ext uri="{FF2B5EF4-FFF2-40B4-BE49-F238E27FC236}">
                <a16:creationId xmlns:a16="http://schemas.microsoft.com/office/drawing/2014/main" id="{F18A68F6-3790-B9F0-0077-FE910D5A8E28}"/>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263279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EB600-0A9A-8598-01F6-82C4113F5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016A8-B1B2-30EE-081E-9AC331DC4729}"/>
              </a:ext>
            </a:extLst>
          </p:cNvPr>
          <p:cNvSpPr>
            <a:spLocks noGrp="1"/>
          </p:cNvSpPr>
          <p:nvPr>
            <p:ph type="title"/>
          </p:nvPr>
        </p:nvSpPr>
        <p:spPr/>
        <p:txBody>
          <a:bodyPr/>
          <a:lstStyle/>
          <a:p>
            <a:r>
              <a:rPr lang="en-US"/>
              <a:t>Procedural Fluency (3)</a:t>
            </a:r>
          </a:p>
        </p:txBody>
      </p:sp>
      <p:sp>
        <p:nvSpPr>
          <p:cNvPr id="3" name="Content Placeholder 2">
            <a:extLst>
              <a:ext uri="{FF2B5EF4-FFF2-40B4-BE49-F238E27FC236}">
                <a16:creationId xmlns:a16="http://schemas.microsoft.com/office/drawing/2014/main" id="{60D3152B-4FB4-0B24-A9CA-B4AAD2E5AF74}"/>
              </a:ext>
            </a:extLst>
          </p:cNvPr>
          <p:cNvSpPr>
            <a:spLocks noGrp="1"/>
          </p:cNvSpPr>
          <p:nvPr>
            <p:ph sz="quarter" idx="11"/>
          </p:nvPr>
        </p:nvSpPr>
        <p:spPr/>
        <p:txBody>
          <a:bodyPr anchor="ctr">
            <a:normAutofit/>
          </a:bodyPr>
          <a:lstStyle/>
          <a:p>
            <a:r>
              <a:rPr lang="en-US" sz="4000"/>
              <a:t>Accuracy:</a:t>
            </a:r>
          </a:p>
        </p:txBody>
      </p:sp>
      <p:sp>
        <p:nvSpPr>
          <p:cNvPr id="4" name="Content Placeholder 3">
            <a:extLst>
              <a:ext uri="{FF2B5EF4-FFF2-40B4-BE49-F238E27FC236}">
                <a16:creationId xmlns:a16="http://schemas.microsoft.com/office/drawing/2014/main" id="{B073E4A7-A972-C320-C6B4-40734E0FE854}"/>
              </a:ext>
            </a:extLst>
          </p:cNvPr>
          <p:cNvSpPr>
            <a:spLocks noGrp="1"/>
          </p:cNvSpPr>
          <p:nvPr>
            <p:ph sz="quarter" idx="12"/>
          </p:nvPr>
        </p:nvSpPr>
        <p:spPr/>
        <p:txBody>
          <a:bodyPr/>
          <a:lstStyle/>
          <a:p>
            <a:r>
              <a:rPr lang="en-US"/>
              <a:t>Correctly solving a procedure</a:t>
            </a:r>
          </a:p>
        </p:txBody>
      </p:sp>
      <p:sp>
        <p:nvSpPr>
          <p:cNvPr id="5" name="Content Placeholder 4">
            <a:extLst>
              <a:ext uri="{FF2B5EF4-FFF2-40B4-BE49-F238E27FC236}">
                <a16:creationId xmlns:a16="http://schemas.microsoft.com/office/drawing/2014/main" id="{299EF411-30B7-B3CA-4E2F-643DE7C8FFF7}"/>
              </a:ext>
            </a:extLst>
          </p:cNvPr>
          <p:cNvSpPr>
            <a:spLocks noGrp="1"/>
          </p:cNvSpPr>
          <p:nvPr>
            <p:ph sz="quarter" idx="13"/>
          </p:nvPr>
        </p:nvSpPr>
        <p:spPr/>
        <p:txBody>
          <a:bodyPr anchor="ctr">
            <a:normAutofit/>
          </a:bodyPr>
          <a:lstStyle/>
          <a:p>
            <a:r>
              <a:rPr lang="en-US" sz="4000"/>
              <a:t>Efficiency:</a:t>
            </a:r>
          </a:p>
        </p:txBody>
      </p:sp>
      <p:sp>
        <p:nvSpPr>
          <p:cNvPr id="6" name="Content Placeholder 5">
            <a:extLst>
              <a:ext uri="{FF2B5EF4-FFF2-40B4-BE49-F238E27FC236}">
                <a16:creationId xmlns:a16="http://schemas.microsoft.com/office/drawing/2014/main" id="{97720EBD-503B-61E4-A29B-F9F7B72FAEDA}"/>
              </a:ext>
            </a:extLst>
          </p:cNvPr>
          <p:cNvSpPr>
            <a:spLocks noGrp="1"/>
          </p:cNvSpPr>
          <p:nvPr>
            <p:ph sz="quarter" idx="14"/>
          </p:nvPr>
        </p:nvSpPr>
        <p:spPr/>
        <p:txBody>
          <a:bodyPr>
            <a:normAutofit fontScale="92500" lnSpcReduction="20000"/>
          </a:bodyPr>
          <a:lstStyle/>
          <a:p>
            <a:r>
              <a:rPr lang="en-US"/>
              <a:t>Solving a procedure in a reasonable amount of time by selecting an appropriate strategy and readily implementing that strategy.</a:t>
            </a:r>
          </a:p>
        </p:txBody>
      </p:sp>
      <p:sp>
        <p:nvSpPr>
          <p:cNvPr id="7" name="Content Placeholder 6">
            <a:extLst>
              <a:ext uri="{FF2B5EF4-FFF2-40B4-BE49-F238E27FC236}">
                <a16:creationId xmlns:a16="http://schemas.microsoft.com/office/drawing/2014/main" id="{DA93B1B2-F9D5-AE12-B037-64DA6B9730FE}"/>
              </a:ext>
            </a:extLst>
          </p:cNvPr>
          <p:cNvSpPr>
            <a:spLocks noGrp="1"/>
          </p:cNvSpPr>
          <p:nvPr>
            <p:ph sz="quarter" idx="15"/>
          </p:nvPr>
        </p:nvSpPr>
        <p:spPr/>
        <p:txBody>
          <a:bodyPr anchor="ctr">
            <a:normAutofit/>
          </a:bodyPr>
          <a:lstStyle/>
          <a:p>
            <a:r>
              <a:rPr lang="en-US" sz="4000"/>
              <a:t>Flexibility</a:t>
            </a:r>
          </a:p>
        </p:txBody>
      </p:sp>
      <p:sp>
        <p:nvSpPr>
          <p:cNvPr id="8" name="Content Placeholder 7">
            <a:extLst>
              <a:ext uri="{FF2B5EF4-FFF2-40B4-BE49-F238E27FC236}">
                <a16:creationId xmlns:a16="http://schemas.microsoft.com/office/drawing/2014/main" id="{AEE471E2-2216-1D43-BB36-6E8FE7046F2B}"/>
              </a:ext>
            </a:extLst>
          </p:cNvPr>
          <p:cNvSpPr>
            <a:spLocks noGrp="1"/>
          </p:cNvSpPr>
          <p:nvPr>
            <p:ph sz="quarter" idx="16"/>
          </p:nvPr>
        </p:nvSpPr>
        <p:spPr/>
        <p:txBody>
          <a:bodyPr>
            <a:normAutofit fontScale="92500"/>
          </a:bodyPr>
          <a:lstStyle/>
          <a:p>
            <a:r>
              <a:rPr lang="en-US"/>
              <a:t>Knowing multiple procedures and applying or adapting strategies to solve procedural problems.</a:t>
            </a:r>
          </a:p>
        </p:txBody>
      </p:sp>
      <p:sp>
        <p:nvSpPr>
          <p:cNvPr id="9" name="Slide Number Placeholder 8">
            <a:extLst>
              <a:ext uri="{FF2B5EF4-FFF2-40B4-BE49-F238E27FC236}">
                <a16:creationId xmlns:a16="http://schemas.microsoft.com/office/drawing/2014/main" id="{71C6A5CD-5F96-B1C0-A598-D83691B8067E}"/>
              </a:ext>
            </a:extLst>
          </p:cNvPr>
          <p:cNvSpPr>
            <a:spLocks noGrp="1"/>
          </p:cNvSpPr>
          <p:nvPr>
            <p:ph type="sldNum" sz="quarter" idx="10"/>
          </p:nvPr>
        </p:nvSpPr>
        <p:spPr/>
        <p:txBody>
          <a:bodyPr/>
          <a:lstStyle/>
          <a:p>
            <a:fld id="{A3D1C70C-36A2-44FC-A083-98959550CFF4}" type="slidenum">
              <a:rPr lang="en-US" smtClean="0"/>
              <a:pPr/>
              <a:t>11</a:t>
            </a:fld>
            <a:endParaRPr lang="en-US"/>
          </a:p>
        </p:txBody>
      </p:sp>
    </p:spTree>
    <p:extLst>
      <p:ext uri="{BB962C8B-B14F-4D97-AF65-F5344CB8AC3E}">
        <p14:creationId xmlns:p14="http://schemas.microsoft.com/office/powerpoint/2010/main" val="19116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9B6FC1-ED71-74A2-8793-2D1613F73E01}"/>
              </a:ext>
            </a:extLst>
          </p:cNvPr>
          <p:cNvSpPr>
            <a:spLocks noGrp="1"/>
          </p:cNvSpPr>
          <p:nvPr>
            <p:ph type="title"/>
          </p:nvPr>
        </p:nvSpPr>
        <p:spPr>
          <a:xfrm>
            <a:off x="1256841" y="378896"/>
            <a:ext cx="10096959" cy="747579"/>
          </a:xfrm>
        </p:spPr>
        <p:txBody>
          <a:bodyPr/>
          <a:lstStyle/>
          <a:p>
            <a:r>
              <a:rPr lang="en-US"/>
              <a:t>Procedural Fluency (4)</a:t>
            </a:r>
          </a:p>
        </p:txBody>
      </p:sp>
      <p:pic>
        <p:nvPicPr>
          <p:cNvPr id="5" name="Picture 4" descr="Procedural Fluency chart (see next slide for full description)">
            <a:extLst>
              <a:ext uri="{FF2B5EF4-FFF2-40B4-BE49-F238E27FC236}">
                <a16:creationId xmlns:a16="http://schemas.microsoft.com/office/drawing/2014/main" id="{3DE2D3B3-9CD6-D198-C17A-BF26FC9505AA}"/>
              </a:ext>
            </a:extLst>
          </p:cNvPr>
          <p:cNvPicPr>
            <a:picLocks noChangeAspect="1"/>
          </p:cNvPicPr>
          <p:nvPr/>
        </p:nvPicPr>
        <p:blipFill>
          <a:blip r:embed="rId3"/>
          <a:stretch>
            <a:fillRect/>
          </a:stretch>
        </p:blipFill>
        <p:spPr>
          <a:xfrm>
            <a:off x="1442315" y="1029465"/>
            <a:ext cx="9726009" cy="5227732"/>
          </a:xfrm>
          <a:prstGeom prst="rect">
            <a:avLst/>
          </a:prstGeom>
          <a:noFill/>
        </p:spPr>
      </p:pic>
      <p:sp>
        <p:nvSpPr>
          <p:cNvPr id="4" name="Slide Number Placeholder 3">
            <a:extLst>
              <a:ext uri="{FF2B5EF4-FFF2-40B4-BE49-F238E27FC236}">
                <a16:creationId xmlns:a16="http://schemas.microsoft.com/office/drawing/2014/main" id="{4EEA0BC9-6FF5-C99F-F2FD-094791714985}"/>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12</a:t>
            </a:fld>
            <a:endParaRPr lang="en-US"/>
          </a:p>
        </p:txBody>
      </p:sp>
    </p:spTree>
    <p:extLst>
      <p:ext uri="{BB962C8B-B14F-4D97-AF65-F5344CB8AC3E}">
        <p14:creationId xmlns:p14="http://schemas.microsoft.com/office/powerpoint/2010/main" val="1352412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B1B42-79FB-DFE8-4310-284109E80D61}"/>
              </a:ext>
            </a:extLst>
          </p:cNvPr>
          <p:cNvSpPr>
            <a:spLocks noGrp="1"/>
          </p:cNvSpPr>
          <p:nvPr>
            <p:ph type="title"/>
          </p:nvPr>
        </p:nvSpPr>
        <p:spPr/>
        <p:txBody>
          <a:bodyPr/>
          <a:lstStyle/>
          <a:p>
            <a:r>
              <a:rPr lang="en-US"/>
              <a:t>Text Version: Procedural Fluency</a:t>
            </a:r>
          </a:p>
        </p:txBody>
      </p:sp>
      <p:sp>
        <p:nvSpPr>
          <p:cNvPr id="3" name="Text Placeholder 2">
            <a:extLst>
              <a:ext uri="{FF2B5EF4-FFF2-40B4-BE49-F238E27FC236}">
                <a16:creationId xmlns:a16="http://schemas.microsoft.com/office/drawing/2014/main" id="{F547A588-3761-F3C0-EBB6-C800CD5C93AE}"/>
              </a:ext>
            </a:extLst>
          </p:cNvPr>
          <p:cNvSpPr>
            <a:spLocks noGrp="1"/>
          </p:cNvSpPr>
          <p:nvPr>
            <p:ph type="body" sz="quarter" idx="11"/>
          </p:nvPr>
        </p:nvSpPr>
        <p:spPr/>
        <p:txBody>
          <a:bodyPr>
            <a:normAutofit fontScale="62500" lnSpcReduction="20000"/>
          </a:bodyPr>
          <a:lstStyle/>
          <a:p>
            <a:pPr marL="0" indent="0">
              <a:buNone/>
            </a:pPr>
            <a:r>
              <a:rPr lang="en-US"/>
              <a:t>Components are efficiency, flexibility, accuracy.</a:t>
            </a:r>
          </a:p>
          <a:p>
            <a:pPr marL="0" indent="0">
              <a:buNone/>
            </a:pPr>
            <a:r>
              <a:rPr lang="en-US"/>
              <a:t>The Actions are:</a:t>
            </a:r>
          </a:p>
          <a:p>
            <a:r>
              <a:rPr lang="en-US"/>
              <a:t>Selects an appropriate strategy (efficiency)</a:t>
            </a:r>
          </a:p>
          <a:p>
            <a:r>
              <a:rPr lang="en-US"/>
              <a:t>Trades out or adapts a strategy (efficiency and flexibility)</a:t>
            </a:r>
          </a:p>
          <a:p>
            <a:r>
              <a:rPr lang="en-US"/>
              <a:t>Gets correct answer (accuracy)</a:t>
            </a:r>
          </a:p>
          <a:p>
            <a:r>
              <a:rPr lang="en-US"/>
              <a:t>Solves in a reasonable amount of time (efficiency)</a:t>
            </a:r>
          </a:p>
          <a:p>
            <a:r>
              <a:rPr lang="en-US"/>
              <a:t>Applies a strategy to a new problem type (flexibility)</a:t>
            </a:r>
          </a:p>
          <a:p>
            <a:r>
              <a:rPr lang="en-US"/>
              <a:t>Completes steps accurately (accuracy)</a:t>
            </a:r>
          </a:p>
        </p:txBody>
      </p:sp>
      <p:sp>
        <p:nvSpPr>
          <p:cNvPr id="4" name="Slide Number Placeholder 3">
            <a:extLst>
              <a:ext uri="{FF2B5EF4-FFF2-40B4-BE49-F238E27FC236}">
                <a16:creationId xmlns:a16="http://schemas.microsoft.com/office/drawing/2014/main" id="{17767B37-BB79-202A-7F6C-72F382818FD8}"/>
              </a:ext>
            </a:extLst>
          </p:cNvPr>
          <p:cNvSpPr>
            <a:spLocks noGrp="1"/>
          </p:cNvSpPr>
          <p:nvPr>
            <p:ph type="sldNum" sz="quarter" idx="10"/>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2338687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9A2C0-BA5C-81E7-F737-4BAC172352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DED59C-28B6-2D15-18AB-E03B24203AAE}"/>
              </a:ext>
            </a:extLst>
          </p:cNvPr>
          <p:cNvSpPr>
            <a:spLocks noGrp="1"/>
          </p:cNvSpPr>
          <p:nvPr>
            <p:ph type="title"/>
          </p:nvPr>
        </p:nvSpPr>
        <p:spPr>
          <a:xfrm>
            <a:off x="1256841" y="378896"/>
            <a:ext cx="10096959" cy="747579"/>
          </a:xfrm>
        </p:spPr>
        <p:txBody>
          <a:bodyPr anchor="ctr">
            <a:normAutofit/>
          </a:bodyPr>
          <a:lstStyle/>
          <a:p>
            <a:r>
              <a:rPr lang="en-US" sz="4600"/>
              <a:t>Flexibility (1)</a:t>
            </a:r>
          </a:p>
        </p:txBody>
      </p:sp>
      <p:pic>
        <p:nvPicPr>
          <p:cNvPr id="6" name="Picture 5" descr="Person icing cookies">
            <a:extLst>
              <a:ext uri="{FF2B5EF4-FFF2-40B4-BE49-F238E27FC236}">
                <a16:creationId xmlns:a16="http://schemas.microsoft.com/office/drawing/2014/main" id="{EED00E0F-3E09-A980-D657-16C4A12BC7B0}"/>
              </a:ext>
            </a:extLst>
          </p:cNvPr>
          <p:cNvPicPr>
            <a:picLocks noChangeAspect="1"/>
          </p:cNvPicPr>
          <p:nvPr/>
        </p:nvPicPr>
        <p:blipFill>
          <a:blip r:embed="rId3"/>
          <a:srcRect t="9463" b="19234"/>
          <a:stretch/>
        </p:blipFill>
        <p:spPr>
          <a:xfrm>
            <a:off x="176270" y="1429017"/>
            <a:ext cx="3800820" cy="4498057"/>
          </a:xfrm>
          <a:prstGeom prst="rect">
            <a:avLst/>
          </a:prstGeom>
          <a:noFill/>
        </p:spPr>
      </p:pic>
      <p:pic>
        <p:nvPicPr>
          <p:cNvPr id="10" name="Picture 9" descr="Person icing a cake">
            <a:extLst>
              <a:ext uri="{FF2B5EF4-FFF2-40B4-BE49-F238E27FC236}">
                <a16:creationId xmlns:a16="http://schemas.microsoft.com/office/drawing/2014/main" id="{461D014E-2759-3E7E-D62F-C078EB4AF301}"/>
              </a:ext>
            </a:extLst>
          </p:cNvPr>
          <p:cNvPicPr>
            <a:picLocks noChangeAspect="1"/>
          </p:cNvPicPr>
          <p:nvPr/>
        </p:nvPicPr>
        <p:blipFill>
          <a:blip r:embed="rId4"/>
          <a:stretch>
            <a:fillRect/>
          </a:stretch>
        </p:blipFill>
        <p:spPr>
          <a:xfrm>
            <a:off x="4800600" y="1444449"/>
            <a:ext cx="3333750" cy="4572222"/>
          </a:xfrm>
          <a:prstGeom prst="rect">
            <a:avLst/>
          </a:prstGeom>
        </p:spPr>
      </p:pic>
      <p:sp>
        <p:nvSpPr>
          <p:cNvPr id="13" name="Content Placeholder 4">
            <a:extLst>
              <a:ext uri="{FF2B5EF4-FFF2-40B4-BE49-F238E27FC236}">
                <a16:creationId xmlns:a16="http://schemas.microsoft.com/office/drawing/2014/main" id="{A1B6661F-2FF2-6572-0FF7-D325724A97B8}"/>
              </a:ext>
            </a:extLst>
          </p:cNvPr>
          <p:cNvSpPr>
            <a:spLocks noGrp="1"/>
          </p:cNvSpPr>
          <p:nvPr>
            <p:ph sz="half" idx="14"/>
          </p:nvPr>
        </p:nvSpPr>
        <p:spPr>
          <a:xfrm>
            <a:off x="8957860" y="2249539"/>
            <a:ext cx="3064237" cy="3677535"/>
          </a:xfrm>
        </p:spPr>
        <p:txBody>
          <a:bodyPr/>
          <a:lstStyle/>
          <a:p>
            <a:pPr marL="0" indent="0">
              <a:buNone/>
            </a:pPr>
            <a:r>
              <a:rPr lang="en-US"/>
              <a:t>Accuracy, Efficiency, and </a:t>
            </a:r>
            <a:r>
              <a:rPr lang="en-US" b="1"/>
              <a:t>Flexibility</a:t>
            </a:r>
          </a:p>
        </p:txBody>
      </p:sp>
      <p:sp>
        <p:nvSpPr>
          <p:cNvPr id="4" name="Slide Number Placeholder 3">
            <a:extLst>
              <a:ext uri="{FF2B5EF4-FFF2-40B4-BE49-F238E27FC236}">
                <a16:creationId xmlns:a16="http://schemas.microsoft.com/office/drawing/2014/main" id="{3B4D1402-DA9B-88B3-73C5-7F1F6C590E18}"/>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14</a:t>
            </a:fld>
            <a:endParaRPr lang="en-US"/>
          </a:p>
        </p:txBody>
      </p:sp>
    </p:spTree>
    <p:extLst>
      <p:ext uri="{BB962C8B-B14F-4D97-AF65-F5344CB8AC3E}">
        <p14:creationId xmlns:p14="http://schemas.microsoft.com/office/powerpoint/2010/main" val="732331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0C853AF-EC9C-5C1A-610A-086F317667DB}"/>
              </a:ext>
            </a:extLst>
          </p:cNvPr>
          <p:cNvSpPr>
            <a:spLocks noGrp="1"/>
          </p:cNvSpPr>
          <p:nvPr>
            <p:ph type="title"/>
          </p:nvPr>
        </p:nvSpPr>
        <p:spPr/>
        <p:txBody>
          <a:bodyPr/>
          <a:lstStyle/>
          <a:p>
            <a:r>
              <a:rPr lang="en-US"/>
              <a:t>Flexibility (2)</a:t>
            </a:r>
          </a:p>
        </p:txBody>
      </p:sp>
      <p:sp>
        <p:nvSpPr>
          <p:cNvPr id="3" name="Text Placeholder 2">
            <a:extLst>
              <a:ext uri="{FF2B5EF4-FFF2-40B4-BE49-F238E27FC236}">
                <a16:creationId xmlns:a16="http://schemas.microsoft.com/office/drawing/2014/main" id="{D28F299A-EA99-C327-03F3-0C44D674A531}"/>
              </a:ext>
            </a:extLst>
          </p:cNvPr>
          <p:cNvSpPr>
            <a:spLocks noGrp="1"/>
          </p:cNvSpPr>
          <p:nvPr>
            <p:ph type="body" sz="quarter" idx="11"/>
          </p:nvPr>
        </p:nvSpPr>
        <p:spPr>
          <a:xfrm>
            <a:off x="3741899" y="3344596"/>
            <a:ext cx="2008187" cy="1074737"/>
          </a:xfrm>
        </p:spPr>
        <p:txBody>
          <a:bodyPr>
            <a:normAutofit fontScale="77500" lnSpcReduction="20000"/>
          </a:bodyPr>
          <a:lstStyle/>
          <a:p>
            <a:r>
              <a:rPr lang="en-US"/>
              <a:t>Direct Modeling</a:t>
            </a:r>
          </a:p>
        </p:txBody>
      </p:sp>
      <p:sp>
        <p:nvSpPr>
          <p:cNvPr id="12" name="Text Placeholder 11">
            <a:extLst>
              <a:ext uri="{FF2B5EF4-FFF2-40B4-BE49-F238E27FC236}">
                <a16:creationId xmlns:a16="http://schemas.microsoft.com/office/drawing/2014/main" id="{C90AAE36-36BC-7896-8834-E6262E8683C5}"/>
              </a:ext>
            </a:extLst>
          </p:cNvPr>
          <p:cNvSpPr>
            <a:spLocks noGrp="1"/>
          </p:cNvSpPr>
          <p:nvPr>
            <p:ph type="body" sz="quarter" idx="16"/>
          </p:nvPr>
        </p:nvSpPr>
        <p:spPr>
          <a:xfrm>
            <a:off x="3570952" y="4308076"/>
            <a:ext cx="4358268" cy="1773625"/>
          </a:xfrm>
        </p:spPr>
        <p:txBody>
          <a:bodyPr>
            <a:noAutofit/>
          </a:bodyPr>
          <a:lstStyle/>
          <a:p>
            <a:pPr lvl="0">
              <a:spcBef>
                <a:spcPts val="0"/>
              </a:spcBef>
              <a:spcAft>
                <a:spcPts val="0"/>
              </a:spcAft>
            </a:pPr>
            <a:r>
              <a:rPr lang="en-US" sz="2000"/>
              <a:t>Counting</a:t>
            </a:r>
          </a:p>
          <a:p>
            <a:pPr lvl="0">
              <a:spcBef>
                <a:spcPts val="0"/>
              </a:spcBef>
              <a:spcAft>
                <a:spcPts val="0"/>
              </a:spcAft>
            </a:pPr>
            <a:r>
              <a:rPr lang="en-US" sz="2000"/>
              <a:t>Counting all</a:t>
            </a:r>
          </a:p>
          <a:p>
            <a:pPr lvl="0">
              <a:spcBef>
                <a:spcPts val="0"/>
              </a:spcBef>
              <a:spcAft>
                <a:spcPts val="0"/>
              </a:spcAft>
            </a:pPr>
            <a:r>
              <a:rPr lang="en-US" sz="2000"/>
              <a:t>Counting on/back with fingers</a:t>
            </a:r>
          </a:p>
          <a:p>
            <a:pPr lvl="0">
              <a:spcBef>
                <a:spcPts val="0"/>
              </a:spcBef>
              <a:spcAft>
                <a:spcPts val="0"/>
              </a:spcAft>
            </a:pPr>
            <a:r>
              <a:rPr lang="en-US" sz="2000"/>
              <a:t>Counting on/back in head/mental strategies</a:t>
            </a:r>
          </a:p>
        </p:txBody>
      </p:sp>
      <p:sp>
        <p:nvSpPr>
          <p:cNvPr id="10" name="Text Placeholder 9">
            <a:extLst>
              <a:ext uri="{FF2B5EF4-FFF2-40B4-BE49-F238E27FC236}">
                <a16:creationId xmlns:a16="http://schemas.microsoft.com/office/drawing/2014/main" id="{F7C76A05-E2AB-085E-41FE-F463F0605F03}"/>
              </a:ext>
            </a:extLst>
          </p:cNvPr>
          <p:cNvSpPr>
            <a:spLocks noGrp="1"/>
          </p:cNvSpPr>
          <p:nvPr>
            <p:ph type="body" sz="quarter" idx="14"/>
          </p:nvPr>
        </p:nvSpPr>
        <p:spPr>
          <a:xfrm>
            <a:off x="5891458" y="2891631"/>
            <a:ext cx="2008187" cy="1074737"/>
          </a:xfrm>
        </p:spPr>
        <p:txBody>
          <a:bodyPr>
            <a:normAutofit fontScale="85000" lnSpcReduction="10000"/>
          </a:bodyPr>
          <a:lstStyle/>
          <a:p>
            <a:r>
              <a:rPr lang="en-US"/>
              <a:t>Deriving</a:t>
            </a:r>
          </a:p>
        </p:txBody>
      </p:sp>
      <p:sp>
        <p:nvSpPr>
          <p:cNvPr id="11" name="Text Placeholder 10">
            <a:extLst>
              <a:ext uri="{FF2B5EF4-FFF2-40B4-BE49-F238E27FC236}">
                <a16:creationId xmlns:a16="http://schemas.microsoft.com/office/drawing/2014/main" id="{034B9EB0-EC0E-6F1A-7101-61AB7C0DA7D4}"/>
              </a:ext>
            </a:extLst>
          </p:cNvPr>
          <p:cNvSpPr>
            <a:spLocks noGrp="1"/>
          </p:cNvSpPr>
          <p:nvPr>
            <p:ph type="body" sz="quarter" idx="15"/>
          </p:nvPr>
        </p:nvSpPr>
        <p:spPr>
          <a:xfrm>
            <a:off x="8687719" y="2376863"/>
            <a:ext cx="2008187" cy="1074737"/>
          </a:xfrm>
        </p:spPr>
        <p:txBody>
          <a:bodyPr>
            <a:normAutofit fontScale="85000" lnSpcReduction="20000"/>
          </a:bodyPr>
          <a:lstStyle/>
          <a:p>
            <a:r>
              <a:rPr lang="en-US"/>
              <a:t>Facts Mastery</a:t>
            </a:r>
          </a:p>
        </p:txBody>
      </p:sp>
      <p:sp>
        <p:nvSpPr>
          <p:cNvPr id="13" name="Text Placeholder 12">
            <a:extLst>
              <a:ext uri="{FF2B5EF4-FFF2-40B4-BE49-F238E27FC236}">
                <a16:creationId xmlns:a16="http://schemas.microsoft.com/office/drawing/2014/main" id="{CA65BAE5-F90B-0E61-417E-5BD141F6519C}"/>
              </a:ext>
            </a:extLst>
          </p:cNvPr>
          <p:cNvSpPr>
            <a:spLocks noGrp="1"/>
          </p:cNvSpPr>
          <p:nvPr>
            <p:ph type="body" sz="quarter" idx="17"/>
          </p:nvPr>
        </p:nvSpPr>
        <p:spPr>
          <a:xfrm>
            <a:off x="8040414" y="5716575"/>
            <a:ext cx="4151586" cy="365126"/>
          </a:xfrm>
        </p:spPr>
        <p:txBody>
          <a:bodyPr>
            <a:normAutofit lnSpcReduction="10000"/>
          </a:bodyPr>
          <a:lstStyle/>
          <a:p>
            <a:r>
              <a:rPr lang="en-US" sz="1800"/>
              <a:t>Baroody, 2006; Carpenter et al, 2015</a:t>
            </a:r>
          </a:p>
        </p:txBody>
      </p:sp>
      <p:sp>
        <p:nvSpPr>
          <p:cNvPr id="8" name="Slide Number Placeholder 7">
            <a:extLst>
              <a:ext uri="{FF2B5EF4-FFF2-40B4-BE49-F238E27FC236}">
                <a16:creationId xmlns:a16="http://schemas.microsoft.com/office/drawing/2014/main" id="{942CA257-CB13-B9E5-9E2A-D592B35ACFD4}"/>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3697561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B82EA-2F6D-D6CF-50A7-081A8C9168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6A560-6F87-8DFB-1460-995DBA008FE2}"/>
              </a:ext>
            </a:extLst>
          </p:cNvPr>
          <p:cNvSpPr>
            <a:spLocks noGrp="1"/>
          </p:cNvSpPr>
          <p:nvPr>
            <p:ph type="title"/>
          </p:nvPr>
        </p:nvSpPr>
        <p:spPr/>
        <p:txBody>
          <a:bodyPr/>
          <a:lstStyle/>
          <a:p>
            <a:r>
              <a:rPr lang="en-US"/>
              <a:t>Phase 1: Counting</a:t>
            </a:r>
          </a:p>
        </p:txBody>
      </p:sp>
      <p:sp>
        <p:nvSpPr>
          <p:cNvPr id="10" name="Content Placeholder 9">
            <a:extLst>
              <a:ext uri="{FF2B5EF4-FFF2-40B4-BE49-F238E27FC236}">
                <a16:creationId xmlns:a16="http://schemas.microsoft.com/office/drawing/2014/main" id="{8B350536-671C-22DE-C685-976F3BD92712}"/>
              </a:ext>
            </a:extLst>
          </p:cNvPr>
          <p:cNvSpPr>
            <a:spLocks noGrp="1"/>
          </p:cNvSpPr>
          <p:nvPr>
            <p:ph sz="half" idx="1"/>
          </p:nvPr>
        </p:nvSpPr>
        <p:spPr/>
        <p:txBody>
          <a:bodyPr/>
          <a:lstStyle/>
          <a:p>
            <a:pPr>
              <a:spcBef>
                <a:spcPts val="0"/>
              </a:spcBef>
              <a:spcAft>
                <a:spcPts val="600"/>
              </a:spcAft>
            </a:pPr>
            <a:r>
              <a:rPr lang="en-US" sz="2800"/>
              <a:t>Direct Modeling</a:t>
            </a:r>
          </a:p>
          <a:p>
            <a:pPr>
              <a:spcBef>
                <a:spcPts val="0"/>
              </a:spcBef>
              <a:spcAft>
                <a:spcPts val="600"/>
              </a:spcAft>
            </a:pPr>
            <a:r>
              <a:rPr lang="en-US" sz="2800"/>
              <a:t>Counting all and counting on</a:t>
            </a:r>
          </a:p>
          <a:p>
            <a:pPr>
              <a:spcBef>
                <a:spcPts val="0"/>
              </a:spcBef>
              <a:spcAft>
                <a:spcPts val="600"/>
              </a:spcAft>
            </a:pPr>
            <a:r>
              <a:rPr lang="en-US" sz="2800"/>
              <a:t>Counting all and counting on with fingers</a:t>
            </a:r>
          </a:p>
        </p:txBody>
      </p:sp>
      <p:pic>
        <p:nvPicPr>
          <p:cNvPr id="22" name="Content Placeholder 21" descr="3 counting cubes">
            <a:extLst>
              <a:ext uri="{FF2B5EF4-FFF2-40B4-BE49-F238E27FC236}">
                <a16:creationId xmlns:a16="http://schemas.microsoft.com/office/drawing/2014/main" id="{CC8FAE8E-BADA-5D15-96CB-B2E4667FF2F5}"/>
              </a:ext>
            </a:extLst>
          </p:cNvPr>
          <p:cNvPicPr>
            <a:picLocks noGrp="1" noChangeAspect="1"/>
          </p:cNvPicPr>
          <p:nvPr>
            <p:ph sz="half" idx="13"/>
          </p:nvPr>
        </p:nvPicPr>
        <p:blipFill>
          <a:blip r:embed="rId3"/>
          <a:stretch>
            <a:fillRect/>
          </a:stretch>
        </p:blipFill>
        <p:spPr>
          <a:xfrm>
            <a:off x="3783495" y="1573269"/>
            <a:ext cx="2045089" cy="1046013"/>
          </a:xfrm>
          <a:prstGeom prst="rect">
            <a:avLst/>
          </a:prstGeom>
        </p:spPr>
      </p:pic>
      <p:pic>
        <p:nvPicPr>
          <p:cNvPr id="24" name="Content Placeholder 23" descr="2 + 3 and 2 fingers and 3 fingers to show 5 fingers">
            <a:extLst>
              <a:ext uri="{FF2B5EF4-FFF2-40B4-BE49-F238E27FC236}">
                <a16:creationId xmlns:a16="http://schemas.microsoft.com/office/drawing/2014/main" id="{83BC3B1C-82C2-A74F-514A-9316F7E48596}"/>
              </a:ext>
            </a:extLst>
          </p:cNvPr>
          <p:cNvPicPr>
            <a:picLocks noGrp="1" noChangeAspect="1"/>
          </p:cNvPicPr>
          <p:nvPr>
            <p:ph sz="half" idx="16"/>
          </p:nvPr>
        </p:nvPicPr>
        <p:blipFill>
          <a:blip r:embed="rId4"/>
          <a:stretch>
            <a:fillRect/>
          </a:stretch>
        </p:blipFill>
        <p:spPr>
          <a:xfrm>
            <a:off x="3693427" y="3217579"/>
            <a:ext cx="2329872" cy="2211404"/>
          </a:xfrm>
          <a:prstGeom prst="rect">
            <a:avLst/>
          </a:prstGeom>
        </p:spPr>
      </p:pic>
      <p:pic>
        <p:nvPicPr>
          <p:cNvPr id="23" name="Content Placeholder 22" descr="2 counting cubes">
            <a:extLst>
              <a:ext uri="{FF2B5EF4-FFF2-40B4-BE49-F238E27FC236}">
                <a16:creationId xmlns:a16="http://schemas.microsoft.com/office/drawing/2014/main" id="{17259096-B1A6-60F7-525A-7C980041E0C2}"/>
              </a:ext>
            </a:extLst>
          </p:cNvPr>
          <p:cNvPicPr>
            <a:picLocks noGrp="1" noChangeAspect="1"/>
          </p:cNvPicPr>
          <p:nvPr>
            <p:ph sz="half" idx="14"/>
          </p:nvPr>
        </p:nvPicPr>
        <p:blipFill>
          <a:blip r:embed="rId5"/>
          <a:stretch>
            <a:fillRect/>
          </a:stretch>
        </p:blipFill>
        <p:spPr>
          <a:xfrm>
            <a:off x="6363417" y="1376254"/>
            <a:ext cx="1684509" cy="973982"/>
          </a:xfrm>
          <a:prstGeom prst="rect">
            <a:avLst/>
          </a:prstGeom>
        </p:spPr>
      </p:pic>
      <p:pic>
        <p:nvPicPr>
          <p:cNvPr id="25" name="Content Placeholder 24" descr="child counting on his fingers">
            <a:extLst>
              <a:ext uri="{FF2B5EF4-FFF2-40B4-BE49-F238E27FC236}">
                <a16:creationId xmlns:a16="http://schemas.microsoft.com/office/drawing/2014/main" id="{60EAA7AB-D9CA-8721-9575-95F3B30D580F}"/>
              </a:ext>
            </a:extLst>
          </p:cNvPr>
          <p:cNvPicPr>
            <a:picLocks noGrp="1" noChangeAspect="1"/>
          </p:cNvPicPr>
          <p:nvPr>
            <p:ph sz="half" idx="17"/>
          </p:nvPr>
        </p:nvPicPr>
        <p:blipFill>
          <a:blip r:embed="rId6"/>
          <a:stretch>
            <a:fillRect/>
          </a:stretch>
        </p:blipFill>
        <p:spPr>
          <a:xfrm>
            <a:off x="6363417" y="2954946"/>
            <a:ext cx="1984184" cy="2526800"/>
          </a:xfrm>
          <a:prstGeom prst="rect">
            <a:avLst/>
          </a:prstGeom>
        </p:spPr>
      </p:pic>
      <p:sp>
        <p:nvSpPr>
          <p:cNvPr id="13" name="Content Placeholder 12">
            <a:extLst>
              <a:ext uri="{FF2B5EF4-FFF2-40B4-BE49-F238E27FC236}">
                <a16:creationId xmlns:a16="http://schemas.microsoft.com/office/drawing/2014/main" id="{60FE3CFB-7001-0081-54E4-6D19C71A5A4D}"/>
              </a:ext>
            </a:extLst>
          </p:cNvPr>
          <p:cNvSpPr>
            <a:spLocks noGrp="1"/>
          </p:cNvSpPr>
          <p:nvPr>
            <p:ph sz="half" idx="15"/>
          </p:nvPr>
        </p:nvSpPr>
        <p:spPr>
          <a:xfrm>
            <a:off x="8773100" y="1593131"/>
            <a:ext cx="3138888" cy="1445686"/>
          </a:xfrm>
        </p:spPr>
        <p:txBody>
          <a:bodyPr rIns="91440"/>
          <a:lstStyle/>
          <a:p>
            <a:r>
              <a:rPr lang="en-US" sz="2800"/>
              <a:t>Counting on in head/mental strategies</a:t>
            </a:r>
          </a:p>
        </p:txBody>
      </p:sp>
      <p:pic>
        <p:nvPicPr>
          <p:cNvPr id="26" name="Content Placeholder 25" descr="student looking up to show that he is thinking">
            <a:extLst>
              <a:ext uri="{FF2B5EF4-FFF2-40B4-BE49-F238E27FC236}">
                <a16:creationId xmlns:a16="http://schemas.microsoft.com/office/drawing/2014/main" id="{4EE6BB09-2FFE-E19B-80F0-4DA0AA02182C}"/>
              </a:ext>
            </a:extLst>
          </p:cNvPr>
          <p:cNvPicPr>
            <a:picLocks noGrp="1" noChangeAspect="1"/>
          </p:cNvPicPr>
          <p:nvPr>
            <p:ph sz="half" idx="18"/>
          </p:nvPr>
        </p:nvPicPr>
        <p:blipFill>
          <a:blip r:embed="rId7"/>
          <a:stretch>
            <a:fillRect/>
          </a:stretch>
        </p:blipFill>
        <p:spPr>
          <a:xfrm>
            <a:off x="8773100" y="3426542"/>
            <a:ext cx="2753495" cy="2055204"/>
          </a:xfrm>
          <a:prstGeom prst="rect">
            <a:avLst/>
          </a:prstGeom>
        </p:spPr>
      </p:pic>
      <p:sp>
        <p:nvSpPr>
          <p:cNvPr id="4" name="Slide Number Placeholder 3">
            <a:extLst>
              <a:ext uri="{FF2B5EF4-FFF2-40B4-BE49-F238E27FC236}">
                <a16:creationId xmlns:a16="http://schemas.microsoft.com/office/drawing/2014/main" id="{6C4B3028-7F29-3B19-2D9B-FF5FEE83D019}"/>
              </a:ext>
            </a:extLst>
          </p:cNvPr>
          <p:cNvSpPr>
            <a:spLocks noGrp="1"/>
          </p:cNvSpPr>
          <p:nvPr>
            <p:ph type="sldNum" sz="quarter" idx="12"/>
          </p:nvPr>
        </p:nvSpPr>
        <p:spPr/>
        <p:txBody>
          <a:bodyPr/>
          <a:lstStyle/>
          <a:p>
            <a:fld id="{A3D1C70C-36A2-44FC-A083-98959550CFF4}" type="slidenum">
              <a:rPr lang="en-US" smtClean="0"/>
              <a:pPr/>
              <a:t>16</a:t>
            </a:fld>
            <a:endParaRPr lang="en-US"/>
          </a:p>
        </p:txBody>
      </p:sp>
    </p:spTree>
    <p:extLst>
      <p:ext uri="{BB962C8B-B14F-4D97-AF65-F5344CB8AC3E}">
        <p14:creationId xmlns:p14="http://schemas.microsoft.com/office/powerpoint/2010/main" val="3908788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3C4C8-2D10-4960-72D4-222467EB2F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F9465-0DAB-60FF-E485-1B37E43DE578}"/>
              </a:ext>
            </a:extLst>
          </p:cNvPr>
          <p:cNvSpPr>
            <a:spLocks noGrp="1"/>
          </p:cNvSpPr>
          <p:nvPr>
            <p:ph type="title"/>
          </p:nvPr>
        </p:nvSpPr>
        <p:spPr/>
        <p:txBody>
          <a:bodyPr/>
          <a:lstStyle/>
          <a:p>
            <a:r>
              <a:rPr lang="en-US"/>
              <a:t>Phase 2: Deriving</a:t>
            </a:r>
          </a:p>
        </p:txBody>
      </p:sp>
      <p:sp>
        <p:nvSpPr>
          <p:cNvPr id="15" name="Content Placeholder 14">
            <a:extLst>
              <a:ext uri="{FF2B5EF4-FFF2-40B4-BE49-F238E27FC236}">
                <a16:creationId xmlns:a16="http://schemas.microsoft.com/office/drawing/2014/main" id="{D1958E3E-679E-C664-640F-4DE8C6331711}"/>
              </a:ext>
            </a:extLst>
          </p:cNvPr>
          <p:cNvSpPr>
            <a:spLocks noGrp="1"/>
          </p:cNvSpPr>
          <p:nvPr>
            <p:ph sz="half" idx="1"/>
          </p:nvPr>
        </p:nvSpPr>
        <p:spPr/>
        <p:txBody>
          <a:bodyPr>
            <a:normAutofit lnSpcReduction="10000"/>
          </a:bodyPr>
          <a:lstStyle/>
          <a:p>
            <a:pPr marL="0" indent="0" algn="ctr">
              <a:buNone/>
            </a:pPr>
            <a:r>
              <a:rPr lang="en-US" sz="5000"/>
              <a:t>5 + 6 = </a:t>
            </a:r>
          </a:p>
          <a:p>
            <a:pPr marL="0" indent="0" algn="ctr">
              <a:buNone/>
            </a:pPr>
            <a:r>
              <a:rPr lang="en-US" sz="15000" kern="10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t>↓</a:t>
            </a:r>
            <a:endParaRPr lang="en-US" sz="15000">
              <a:solidFill>
                <a:schemeClr val="accent1">
                  <a:lumMod val="50000"/>
                </a:schemeClr>
              </a:solidFill>
            </a:endParaRPr>
          </a:p>
          <a:p>
            <a:pPr marL="0" indent="0" algn="ctr">
              <a:buNone/>
            </a:pPr>
            <a:r>
              <a:rPr lang="en-US" sz="5000"/>
              <a:t>(5 + 5) + 1 = 11</a:t>
            </a:r>
          </a:p>
        </p:txBody>
      </p:sp>
      <p:sp>
        <p:nvSpPr>
          <p:cNvPr id="23" name="Content Placeholder 22">
            <a:extLst>
              <a:ext uri="{FF2B5EF4-FFF2-40B4-BE49-F238E27FC236}">
                <a16:creationId xmlns:a16="http://schemas.microsoft.com/office/drawing/2014/main" id="{3F2AC02C-A807-1E1D-1F21-AF94EE6B3ABD}"/>
              </a:ext>
            </a:extLst>
          </p:cNvPr>
          <p:cNvSpPr>
            <a:spLocks noGrp="1"/>
          </p:cNvSpPr>
          <p:nvPr>
            <p:ph sz="half" idx="13"/>
          </p:nvPr>
        </p:nvSpPr>
        <p:spPr/>
        <p:txBody>
          <a:bodyPr>
            <a:normAutofit lnSpcReduction="10000"/>
          </a:bodyPr>
          <a:lstStyle/>
          <a:p>
            <a:pPr marL="0" indent="0" algn="ctr">
              <a:buNone/>
            </a:pPr>
            <a:r>
              <a:rPr lang="en-US" sz="5000"/>
              <a:t>6 + 7 =</a:t>
            </a:r>
          </a:p>
          <a:p>
            <a:pPr marL="0" indent="0" algn="ctr">
              <a:buNone/>
            </a:pPr>
            <a:r>
              <a:rPr lang="en-US" sz="15000" kern="10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t>↓</a:t>
            </a:r>
            <a:endParaRPr lang="en-US" sz="15000">
              <a:solidFill>
                <a:schemeClr val="accent1">
                  <a:lumMod val="50000"/>
                </a:schemeClr>
              </a:solidFill>
            </a:endParaRPr>
          </a:p>
          <a:p>
            <a:pPr marL="0" indent="0" algn="ctr">
              <a:buNone/>
            </a:pPr>
            <a:r>
              <a:rPr lang="en-US" sz="5000"/>
              <a:t>?</a:t>
            </a:r>
          </a:p>
        </p:txBody>
      </p:sp>
      <p:sp>
        <p:nvSpPr>
          <p:cNvPr id="4" name="Slide Number Placeholder 3">
            <a:extLst>
              <a:ext uri="{FF2B5EF4-FFF2-40B4-BE49-F238E27FC236}">
                <a16:creationId xmlns:a16="http://schemas.microsoft.com/office/drawing/2014/main" id="{2FCC212B-207E-DE67-A558-AC073D210414}"/>
              </a:ext>
            </a:extLst>
          </p:cNvPr>
          <p:cNvSpPr>
            <a:spLocks noGrp="1"/>
          </p:cNvSpPr>
          <p:nvPr>
            <p:ph type="sldNum" sz="quarter" idx="12"/>
          </p:nvPr>
        </p:nvSpPr>
        <p:spPr/>
        <p:txBody>
          <a:bodyPr/>
          <a:lstStyle/>
          <a:p>
            <a:fld id="{A3D1C70C-36A2-44FC-A083-98959550CFF4}" type="slidenum">
              <a:rPr lang="en-US" smtClean="0"/>
              <a:pPr/>
              <a:t>17</a:t>
            </a:fld>
            <a:endParaRPr lang="en-US"/>
          </a:p>
        </p:txBody>
      </p:sp>
    </p:spTree>
    <p:extLst>
      <p:ext uri="{BB962C8B-B14F-4D97-AF65-F5344CB8AC3E}">
        <p14:creationId xmlns:p14="http://schemas.microsoft.com/office/powerpoint/2010/main" val="3265401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380B-EE73-824E-8655-F4258308F3EF}"/>
              </a:ext>
            </a:extLst>
          </p:cNvPr>
          <p:cNvSpPr>
            <a:spLocks noGrp="1"/>
          </p:cNvSpPr>
          <p:nvPr>
            <p:ph type="title"/>
          </p:nvPr>
        </p:nvSpPr>
        <p:spPr/>
        <p:txBody>
          <a:bodyPr/>
          <a:lstStyle/>
          <a:p>
            <a:r>
              <a:rPr lang="en-US" sz="3600"/>
              <a:t>The Development of Mathematical Reasoning</a:t>
            </a:r>
          </a:p>
        </p:txBody>
      </p:sp>
      <p:sp>
        <p:nvSpPr>
          <p:cNvPr id="4" name="Slide Number Placeholder 3">
            <a:extLst>
              <a:ext uri="{FF2B5EF4-FFF2-40B4-BE49-F238E27FC236}">
                <a16:creationId xmlns:a16="http://schemas.microsoft.com/office/drawing/2014/main" id="{CFDACD65-243B-94B7-CA06-48A794C82133}"/>
              </a:ext>
            </a:extLst>
          </p:cNvPr>
          <p:cNvSpPr>
            <a:spLocks noGrp="1"/>
          </p:cNvSpPr>
          <p:nvPr>
            <p:ph type="sldNum" sz="quarter" idx="10"/>
          </p:nvPr>
        </p:nvSpPr>
        <p:spPr/>
        <p:txBody>
          <a:bodyPr/>
          <a:lstStyle/>
          <a:p>
            <a:fld id="{A3D1C70C-36A2-44FC-A083-98959550CFF4}" type="slidenum">
              <a:rPr lang="en-US" smtClean="0"/>
              <a:pPr/>
              <a:t>18</a:t>
            </a:fld>
            <a:endParaRPr lang="en-US"/>
          </a:p>
        </p:txBody>
      </p:sp>
      <p:pic>
        <p:nvPicPr>
          <p:cNvPr id="6" name="Picture 5" descr="The Development of Mathematical Reasoning diagram. All content is in text version on next slide.">
            <a:extLst>
              <a:ext uri="{FF2B5EF4-FFF2-40B4-BE49-F238E27FC236}">
                <a16:creationId xmlns:a16="http://schemas.microsoft.com/office/drawing/2014/main" id="{B56AC8C2-133F-651E-FD1B-CA3234B17C98}"/>
              </a:ext>
            </a:extLst>
          </p:cNvPr>
          <p:cNvPicPr>
            <a:picLocks noChangeAspect="1"/>
          </p:cNvPicPr>
          <p:nvPr/>
        </p:nvPicPr>
        <p:blipFill>
          <a:blip r:embed="rId3"/>
          <a:stretch>
            <a:fillRect/>
          </a:stretch>
        </p:blipFill>
        <p:spPr>
          <a:xfrm>
            <a:off x="452436" y="1126475"/>
            <a:ext cx="10372725" cy="4705350"/>
          </a:xfrm>
          <a:prstGeom prst="rect">
            <a:avLst/>
          </a:prstGeom>
        </p:spPr>
      </p:pic>
      <p:sp>
        <p:nvSpPr>
          <p:cNvPr id="3" name="Text Placeholder 2">
            <a:extLst>
              <a:ext uri="{FF2B5EF4-FFF2-40B4-BE49-F238E27FC236}">
                <a16:creationId xmlns:a16="http://schemas.microsoft.com/office/drawing/2014/main" id="{5DDB9FA2-AC53-3C17-5359-49BD86D232C6}"/>
              </a:ext>
            </a:extLst>
          </p:cNvPr>
          <p:cNvSpPr>
            <a:spLocks noGrp="1"/>
          </p:cNvSpPr>
          <p:nvPr>
            <p:ph type="body" sz="quarter" idx="11"/>
          </p:nvPr>
        </p:nvSpPr>
        <p:spPr>
          <a:xfrm>
            <a:off x="9725027" y="5400675"/>
            <a:ext cx="2466973" cy="856522"/>
          </a:xfrm>
        </p:spPr>
        <p:txBody>
          <a:bodyPr>
            <a:noAutofit/>
          </a:bodyPr>
          <a:lstStyle/>
          <a:p>
            <a:pPr marL="0" indent="0" algn="r">
              <a:buNone/>
            </a:pPr>
            <a:r>
              <a:rPr lang="en-US" sz="2400"/>
              <a:t>Pam Harris</a:t>
            </a:r>
          </a:p>
        </p:txBody>
      </p:sp>
    </p:spTree>
    <p:extLst>
      <p:ext uri="{BB962C8B-B14F-4D97-AF65-F5344CB8AC3E}">
        <p14:creationId xmlns:p14="http://schemas.microsoft.com/office/powerpoint/2010/main" val="118053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ABF0-E0C9-3E54-C254-C7885B4F69BA}"/>
              </a:ext>
            </a:extLst>
          </p:cNvPr>
          <p:cNvSpPr>
            <a:spLocks noGrp="1"/>
          </p:cNvSpPr>
          <p:nvPr>
            <p:ph type="title"/>
          </p:nvPr>
        </p:nvSpPr>
        <p:spPr>
          <a:xfrm>
            <a:off x="1333960" y="162213"/>
            <a:ext cx="10096959" cy="747579"/>
          </a:xfrm>
        </p:spPr>
        <p:txBody>
          <a:bodyPr/>
          <a:lstStyle/>
          <a:p>
            <a:r>
              <a:rPr lang="en-US" sz="3800"/>
              <a:t>Text Version: Development of Mathematical Reasoning</a:t>
            </a:r>
          </a:p>
        </p:txBody>
      </p:sp>
      <p:sp>
        <p:nvSpPr>
          <p:cNvPr id="3" name="Content Placeholder 2">
            <a:extLst>
              <a:ext uri="{FF2B5EF4-FFF2-40B4-BE49-F238E27FC236}">
                <a16:creationId xmlns:a16="http://schemas.microsoft.com/office/drawing/2014/main" id="{4BB134F3-6786-DE53-4743-2FF04C5A8160}"/>
              </a:ext>
            </a:extLst>
          </p:cNvPr>
          <p:cNvSpPr>
            <a:spLocks noGrp="1"/>
          </p:cNvSpPr>
          <p:nvPr>
            <p:ph idx="1"/>
          </p:nvPr>
        </p:nvSpPr>
        <p:spPr>
          <a:xfrm>
            <a:off x="150864" y="1278226"/>
            <a:ext cx="11890272" cy="3624124"/>
          </a:xfrm>
        </p:spPr>
        <p:txBody>
          <a:bodyPr>
            <a:noAutofit/>
          </a:bodyPr>
          <a:lstStyle/>
          <a:p>
            <a:pPr marL="0" indent="0">
              <a:spcBef>
                <a:spcPts val="0"/>
              </a:spcBef>
              <a:spcAft>
                <a:spcPts val="1200"/>
              </a:spcAft>
              <a:buNone/>
            </a:pPr>
            <a:r>
              <a:rPr lang="en-US" sz="2400"/>
              <a:t>Diagram shows a series of nested circles. In order from smallest to largest, the circles are:</a:t>
            </a:r>
          </a:p>
          <a:p>
            <a:pPr>
              <a:spcBef>
                <a:spcPts val="0"/>
              </a:spcBef>
              <a:spcAft>
                <a:spcPts val="1200"/>
              </a:spcAft>
            </a:pPr>
            <a:r>
              <a:rPr lang="en-US" sz="2400"/>
              <a:t>1. Counting Strategies</a:t>
            </a:r>
          </a:p>
          <a:p>
            <a:pPr>
              <a:spcBef>
                <a:spcPts val="0"/>
              </a:spcBef>
              <a:spcAft>
                <a:spcPts val="1200"/>
              </a:spcAft>
            </a:pPr>
            <a:r>
              <a:rPr lang="en-US" sz="2400"/>
              <a:t>2. Additive Thinking</a:t>
            </a:r>
          </a:p>
          <a:p>
            <a:pPr>
              <a:spcBef>
                <a:spcPts val="0"/>
              </a:spcBef>
              <a:spcAft>
                <a:spcPts val="1200"/>
              </a:spcAft>
            </a:pPr>
            <a:r>
              <a:rPr lang="en-US" sz="2400"/>
              <a:t>3. Multiplicative Reasoning</a:t>
            </a:r>
          </a:p>
          <a:p>
            <a:pPr>
              <a:spcBef>
                <a:spcPts val="0"/>
              </a:spcBef>
              <a:spcAft>
                <a:spcPts val="1200"/>
              </a:spcAft>
            </a:pPr>
            <a:r>
              <a:rPr lang="en-US" sz="2400"/>
              <a:t>4. Proportional Reasoning</a:t>
            </a:r>
          </a:p>
          <a:p>
            <a:pPr>
              <a:spcBef>
                <a:spcPts val="0"/>
              </a:spcBef>
              <a:spcAft>
                <a:spcPts val="1200"/>
              </a:spcAft>
            </a:pPr>
            <a:r>
              <a:rPr lang="en-US" sz="2400"/>
              <a:t>5. Functional Reasoning.  </a:t>
            </a:r>
          </a:p>
        </p:txBody>
      </p:sp>
      <p:sp>
        <p:nvSpPr>
          <p:cNvPr id="7" name="Content Placeholder 6">
            <a:extLst>
              <a:ext uri="{FF2B5EF4-FFF2-40B4-BE49-F238E27FC236}">
                <a16:creationId xmlns:a16="http://schemas.microsoft.com/office/drawing/2014/main" id="{8F0A85FE-29A2-41F5-3A4A-28B76EFEEB70}"/>
              </a:ext>
            </a:extLst>
          </p:cNvPr>
          <p:cNvSpPr>
            <a:spLocks noGrp="1"/>
          </p:cNvSpPr>
          <p:nvPr>
            <p:ph idx="13"/>
          </p:nvPr>
        </p:nvSpPr>
        <p:spPr>
          <a:xfrm>
            <a:off x="150864" y="4985037"/>
            <a:ext cx="11890272" cy="1189473"/>
          </a:xfrm>
        </p:spPr>
        <p:txBody>
          <a:bodyPr/>
          <a:lstStyle/>
          <a:p>
            <a:pPr marL="0" indent="0">
              <a:buNone/>
            </a:pPr>
            <a:r>
              <a:rPr lang="en-US" sz="2400"/>
              <a:t>Throughout all of these phases of development you will find spatial reasoning, algebraic reasoning, and statistical reasoning.</a:t>
            </a:r>
          </a:p>
        </p:txBody>
      </p:sp>
      <p:sp>
        <p:nvSpPr>
          <p:cNvPr id="5" name="Slide Number Placeholder 4">
            <a:extLst>
              <a:ext uri="{FF2B5EF4-FFF2-40B4-BE49-F238E27FC236}">
                <a16:creationId xmlns:a16="http://schemas.microsoft.com/office/drawing/2014/main" id="{0038094F-C9AB-9B80-F663-CD32F37C8D65}"/>
              </a:ext>
            </a:extLst>
          </p:cNvPr>
          <p:cNvSpPr>
            <a:spLocks noGrp="1"/>
          </p:cNvSpPr>
          <p:nvPr>
            <p:ph type="sldNum" sz="quarter" idx="12"/>
          </p:nvPr>
        </p:nvSpPr>
        <p:spPr/>
        <p:txBody>
          <a:bodyPr/>
          <a:lstStyle/>
          <a:p>
            <a:fld id="{A3D1C70C-36A2-44FC-A083-98959550CFF4}" type="slidenum">
              <a:rPr lang="en-US" smtClean="0"/>
              <a:t>19</a:t>
            </a:fld>
            <a:endParaRPr lang="en-US"/>
          </a:p>
        </p:txBody>
      </p:sp>
    </p:spTree>
    <p:extLst>
      <p:ext uri="{BB962C8B-B14F-4D97-AF65-F5344CB8AC3E}">
        <p14:creationId xmlns:p14="http://schemas.microsoft.com/office/powerpoint/2010/main" val="122447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BD65-ABF3-32C8-71C4-404E6B876C75}"/>
              </a:ext>
            </a:extLst>
          </p:cNvPr>
          <p:cNvSpPr>
            <a:spLocks noGrp="1"/>
          </p:cNvSpPr>
          <p:nvPr>
            <p:ph type="title"/>
          </p:nvPr>
        </p:nvSpPr>
        <p:spPr>
          <a:xfrm>
            <a:off x="1256841" y="378896"/>
            <a:ext cx="10096959" cy="747579"/>
          </a:xfrm>
        </p:spPr>
        <p:txBody>
          <a:bodyPr anchor="ctr">
            <a:normAutofit/>
          </a:bodyPr>
          <a:lstStyle/>
          <a:p>
            <a:r>
              <a:rPr lang="en-US" sz="4600"/>
              <a:t>Introduction</a:t>
            </a:r>
          </a:p>
        </p:txBody>
      </p:sp>
      <p:pic>
        <p:nvPicPr>
          <p:cNvPr id="15" name="Picture 14" descr="A yellow star wand with black swirls and dots.">
            <a:extLst>
              <a:ext uri="{FF2B5EF4-FFF2-40B4-BE49-F238E27FC236}">
                <a16:creationId xmlns:a16="http://schemas.microsoft.com/office/drawing/2014/main" id="{08A9C175-D537-47B5-2A8A-D6A662F9B095}"/>
              </a:ext>
            </a:extLst>
          </p:cNvPr>
          <p:cNvPicPr>
            <a:picLocks noChangeAspect="1"/>
          </p:cNvPicPr>
          <p:nvPr/>
        </p:nvPicPr>
        <p:blipFill>
          <a:blip r:embed="rId3"/>
          <a:stretch>
            <a:fillRect/>
          </a:stretch>
        </p:blipFill>
        <p:spPr>
          <a:xfrm>
            <a:off x="2351655" y="1520826"/>
            <a:ext cx="7128807" cy="4384216"/>
          </a:xfrm>
          <a:prstGeom prst="rect">
            <a:avLst/>
          </a:prstGeom>
          <a:noFill/>
        </p:spPr>
      </p:pic>
      <p:sp>
        <p:nvSpPr>
          <p:cNvPr id="4" name="Slide Number Placeholder 3">
            <a:extLst>
              <a:ext uri="{FF2B5EF4-FFF2-40B4-BE49-F238E27FC236}">
                <a16:creationId xmlns:a16="http://schemas.microsoft.com/office/drawing/2014/main" id="{6F1890AE-3A24-7A48-48B5-348C499C3D71}"/>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a:t>
            </a:fld>
            <a:endParaRPr lang="en-US"/>
          </a:p>
        </p:txBody>
      </p:sp>
    </p:spTree>
    <p:extLst>
      <p:ext uri="{BB962C8B-B14F-4D97-AF65-F5344CB8AC3E}">
        <p14:creationId xmlns:p14="http://schemas.microsoft.com/office/powerpoint/2010/main" val="3760687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B709C-E6A3-F38B-380D-41AFE21A62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74121-980A-F21A-5F4E-BCEB1A804B57}"/>
              </a:ext>
            </a:extLst>
          </p:cNvPr>
          <p:cNvSpPr>
            <a:spLocks noGrp="1"/>
          </p:cNvSpPr>
          <p:nvPr>
            <p:ph type="title"/>
          </p:nvPr>
        </p:nvSpPr>
        <p:spPr/>
        <p:txBody>
          <a:bodyPr/>
          <a:lstStyle/>
          <a:p>
            <a:r>
              <a:rPr lang="en-US"/>
              <a:t>Basic Addition Facts (1)</a:t>
            </a:r>
          </a:p>
        </p:txBody>
      </p:sp>
      <p:sp>
        <p:nvSpPr>
          <p:cNvPr id="6" name="Content Placeholder 5">
            <a:extLst>
              <a:ext uri="{FF2B5EF4-FFF2-40B4-BE49-F238E27FC236}">
                <a16:creationId xmlns:a16="http://schemas.microsoft.com/office/drawing/2014/main" id="{E06D7648-24AC-BEB4-0D2F-4D18D64A9002}"/>
              </a:ext>
            </a:extLst>
          </p:cNvPr>
          <p:cNvSpPr>
            <a:spLocks noGrp="1"/>
          </p:cNvSpPr>
          <p:nvPr>
            <p:ph sz="half" idx="1"/>
          </p:nvPr>
        </p:nvSpPr>
        <p:spPr>
          <a:xfrm>
            <a:off x="750543" y="1207071"/>
            <a:ext cx="3800820" cy="4498057"/>
          </a:xfrm>
        </p:spPr>
        <p:txBody>
          <a:bodyPr rIns="182880">
            <a:noAutofit/>
          </a:bodyPr>
          <a:lstStyle/>
          <a:p>
            <a:pPr marL="0" fontAlgn="t">
              <a:spcBef>
                <a:spcPts val="0"/>
              </a:spcBef>
              <a:spcAft>
                <a:spcPts val="0"/>
              </a:spcAft>
            </a:pPr>
            <a:r>
              <a:rPr lang="en-US" sz="2000">
                <a:solidFill>
                  <a:srgbClr val="000000"/>
                </a:solidFill>
              </a:rPr>
              <a:t>Plus 1</a:t>
            </a:r>
            <a:endParaRPr lang="en-US" sz="2000"/>
          </a:p>
          <a:p>
            <a:pPr marL="0" fontAlgn="t">
              <a:spcBef>
                <a:spcPts val="0"/>
              </a:spcBef>
              <a:spcAft>
                <a:spcPts val="0"/>
              </a:spcAft>
            </a:pPr>
            <a:r>
              <a:rPr lang="en-US" sz="2000">
                <a:solidFill>
                  <a:srgbClr val="000000"/>
                </a:solidFill>
              </a:rPr>
              <a:t>Plus 0</a:t>
            </a:r>
            <a:endParaRPr lang="en-US" sz="2000"/>
          </a:p>
          <a:p>
            <a:pPr marL="0" fontAlgn="t">
              <a:spcBef>
                <a:spcPts val="0"/>
              </a:spcBef>
              <a:spcAft>
                <a:spcPts val="0"/>
              </a:spcAft>
            </a:pPr>
            <a:r>
              <a:rPr lang="en-US" sz="2000">
                <a:solidFill>
                  <a:srgbClr val="000000"/>
                </a:solidFill>
              </a:rPr>
              <a:t>Count On 1 ,2, 3</a:t>
            </a:r>
            <a:endParaRPr lang="en-US" sz="2000"/>
          </a:p>
          <a:p>
            <a:pPr marL="0" fontAlgn="t">
              <a:spcBef>
                <a:spcPts val="0"/>
              </a:spcBef>
              <a:spcAft>
                <a:spcPts val="0"/>
              </a:spcAft>
            </a:pPr>
            <a:r>
              <a:rPr lang="en-US" sz="2000">
                <a:solidFill>
                  <a:srgbClr val="000000"/>
                </a:solidFill>
              </a:rPr>
              <a:t>Add within 5</a:t>
            </a:r>
            <a:endParaRPr lang="en-US" sz="2000"/>
          </a:p>
          <a:p>
            <a:pPr marL="0" fontAlgn="t">
              <a:spcBef>
                <a:spcPts val="0"/>
              </a:spcBef>
              <a:spcAft>
                <a:spcPts val="0"/>
              </a:spcAft>
            </a:pPr>
            <a:r>
              <a:rPr lang="en-US" sz="2000">
                <a:solidFill>
                  <a:srgbClr val="000000"/>
                </a:solidFill>
              </a:rPr>
              <a:t>Make 5</a:t>
            </a:r>
            <a:endParaRPr lang="en-US" sz="2000"/>
          </a:p>
          <a:p>
            <a:pPr marL="0" fontAlgn="t">
              <a:spcBef>
                <a:spcPts val="0"/>
              </a:spcBef>
              <a:spcAft>
                <a:spcPts val="0"/>
              </a:spcAft>
            </a:pPr>
            <a:r>
              <a:rPr lang="en-US" sz="2000">
                <a:solidFill>
                  <a:srgbClr val="000000"/>
                </a:solidFill>
              </a:rPr>
              <a:t>Add within 10</a:t>
            </a:r>
            <a:endParaRPr lang="en-US" sz="2000"/>
          </a:p>
          <a:p>
            <a:pPr marL="0" fontAlgn="t">
              <a:spcBef>
                <a:spcPts val="0"/>
              </a:spcBef>
              <a:spcAft>
                <a:spcPts val="0"/>
              </a:spcAft>
            </a:pPr>
            <a:r>
              <a:rPr lang="en-US" sz="2000">
                <a:solidFill>
                  <a:srgbClr val="000000"/>
                </a:solidFill>
              </a:rPr>
              <a:t>Make 10</a:t>
            </a:r>
            <a:endParaRPr lang="en-US" sz="2000"/>
          </a:p>
          <a:p>
            <a:pPr marL="0" fontAlgn="t">
              <a:spcBef>
                <a:spcPts val="0"/>
              </a:spcBef>
              <a:spcAft>
                <a:spcPts val="0"/>
              </a:spcAft>
            </a:pPr>
            <a:r>
              <a:rPr lang="en-US" sz="2000">
                <a:solidFill>
                  <a:srgbClr val="000000"/>
                </a:solidFill>
              </a:rPr>
              <a:t>Add 10</a:t>
            </a:r>
            <a:endParaRPr lang="en-US" sz="2000"/>
          </a:p>
          <a:p>
            <a:pPr marL="0" fontAlgn="t">
              <a:spcBef>
                <a:spcPts val="0"/>
              </a:spcBef>
              <a:spcAft>
                <a:spcPts val="0"/>
              </a:spcAft>
            </a:pPr>
            <a:r>
              <a:rPr lang="en-US" sz="2000">
                <a:solidFill>
                  <a:srgbClr val="000000"/>
                </a:solidFill>
              </a:rPr>
              <a:t>Doubles</a:t>
            </a:r>
            <a:endParaRPr lang="en-US" sz="2000"/>
          </a:p>
          <a:p>
            <a:pPr marL="0" fontAlgn="t">
              <a:spcBef>
                <a:spcPts val="0"/>
              </a:spcBef>
              <a:spcAft>
                <a:spcPts val="0"/>
              </a:spcAft>
            </a:pPr>
            <a:r>
              <a:rPr lang="en-US" sz="2000">
                <a:solidFill>
                  <a:srgbClr val="000000"/>
                </a:solidFill>
              </a:rPr>
              <a:t>Doubles plus 1</a:t>
            </a:r>
            <a:endParaRPr lang="en-US" sz="2000"/>
          </a:p>
          <a:p>
            <a:pPr marL="0" fontAlgn="t">
              <a:spcBef>
                <a:spcPts val="0"/>
              </a:spcBef>
              <a:spcAft>
                <a:spcPts val="0"/>
              </a:spcAft>
            </a:pPr>
            <a:r>
              <a:rPr lang="en-US" sz="2000">
                <a:solidFill>
                  <a:srgbClr val="000000"/>
                </a:solidFill>
              </a:rPr>
              <a:t>Doubles plus 2</a:t>
            </a:r>
            <a:endParaRPr lang="en-US" sz="2000"/>
          </a:p>
          <a:p>
            <a:pPr marL="0" fontAlgn="t">
              <a:spcBef>
                <a:spcPts val="0"/>
              </a:spcBef>
              <a:spcAft>
                <a:spcPts val="0"/>
              </a:spcAft>
            </a:pPr>
            <a:r>
              <a:rPr lang="en-US" sz="2000">
                <a:solidFill>
                  <a:srgbClr val="000000"/>
                </a:solidFill>
              </a:rPr>
              <a:t>Adding 7, 8, 9</a:t>
            </a:r>
            <a:endParaRPr lang="en-US" sz="2000"/>
          </a:p>
          <a:p>
            <a:pPr marL="0" fontAlgn="t">
              <a:spcBef>
                <a:spcPts val="0"/>
              </a:spcBef>
              <a:spcAft>
                <a:spcPts val="0"/>
              </a:spcAft>
            </a:pPr>
            <a:r>
              <a:rPr lang="en-US" sz="2000">
                <a:solidFill>
                  <a:srgbClr val="000000"/>
                </a:solidFill>
              </a:rPr>
              <a:t>Adding within 20</a:t>
            </a:r>
            <a:endParaRPr lang="en-US" sz="2000"/>
          </a:p>
          <a:p>
            <a:pPr marL="0" fontAlgn="t">
              <a:spcBef>
                <a:spcPts val="0"/>
              </a:spcBef>
              <a:spcAft>
                <a:spcPts val="0"/>
              </a:spcAft>
            </a:pPr>
            <a:r>
              <a:rPr lang="en-US" sz="2000">
                <a:solidFill>
                  <a:srgbClr val="000000"/>
                </a:solidFill>
              </a:rPr>
              <a:t>Make 20</a:t>
            </a:r>
            <a:endParaRPr lang="en-US" sz="2000"/>
          </a:p>
        </p:txBody>
      </p:sp>
      <p:graphicFrame>
        <p:nvGraphicFramePr>
          <p:cNvPr id="13" name="Content Placeholder 12">
            <a:extLst>
              <a:ext uri="{FF2B5EF4-FFF2-40B4-BE49-F238E27FC236}">
                <a16:creationId xmlns:a16="http://schemas.microsoft.com/office/drawing/2014/main" id="{07E24ADC-3745-5B90-14A2-C408BB0F4A28}"/>
              </a:ext>
            </a:extLst>
          </p:cNvPr>
          <p:cNvGraphicFramePr>
            <a:graphicFrameLocks noGrp="1"/>
          </p:cNvGraphicFramePr>
          <p:nvPr>
            <p:ph sz="half" idx="13"/>
            <p:extLst>
              <p:ext uri="{D42A27DB-BD31-4B8C-83A1-F6EECF244321}">
                <p14:modId xmlns:p14="http://schemas.microsoft.com/office/powerpoint/2010/main" val="418260607"/>
              </p:ext>
            </p:extLst>
          </p:nvPr>
        </p:nvGraphicFramePr>
        <p:xfrm>
          <a:off x="5573045" y="1450641"/>
          <a:ext cx="3800474" cy="3956718"/>
        </p:xfrm>
        <a:graphic>
          <a:graphicData uri="http://schemas.openxmlformats.org/drawingml/2006/table">
            <a:tbl>
              <a:tblPr bandRow="1">
                <a:tableStyleId>{2D5ABB26-0587-4C30-8999-92F81FD0307C}</a:tableStyleId>
              </a:tblPr>
              <a:tblGrid>
                <a:gridCol w="1900237">
                  <a:extLst>
                    <a:ext uri="{9D8B030D-6E8A-4147-A177-3AD203B41FA5}">
                      <a16:colId xmlns:a16="http://schemas.microsoft.com/office/drawing/2014/main" val="211387826"/>
                    </a:ext>
                  </a:extLst>
                </a:gridCol>
                <a:gridCol w="1900237">
                  <a:extLst>
                    <a:ext uri="{9D8B030D-6E8A-4147-A177-3AD203B41FA5}">
                      <a16:colId xmlns:a16="http://schemas.microsoft.com/office/drawing/2014/main" val="257816030"/>
                    </a:ext>
                  </a:extLst>
                </a:gridCol>
              </a:tblGrid>
              <a:tr h="659453">
                <a:tc>
                  <a:txBody>
                    <a:bodyPr/>
                    <a:lstStyle/>
                    <a:p>
                      <a:pPr algn="ctr"/>
                      <a:r>
                        <a:rPr lang="en-US" sz="3000"/>
                        <a:t>0</a:t>
                      </a:r>
                      <a:r>
                        <a:rPr lang="en-US" sz="3000" baseline="0"/>
                        <a:t> + 1</a:t>
                      </a:r>
                      <a:endParaRPr lang="en-US" sz="3000"/>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7 + 7</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126899"/>
                  </a:ext>
                </a:extLst>
              </a:tr>
              <a:tr h="659453">
                <a:tc>
                  <a:txBody>
                    <a:bodyPr/>
                    <a:lstStyle/>
                    <a:p>
                      <a:pPr algn="ctr"/>
                      <a:r>
                        <a:rPr lang="en-US" sz="3000"/>
                        <a:t>2 + 1</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5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683007424"/>
                  </a:ext>
                </a:extLst>
              </a:tr>
              <a:tr h="659453">
                <a:tc>
                  <a:txBody>
                    <a:bodyPr/>
                    <a:lstStyle/>
                    <a:p>
                      <a:pPr algn="ctr"/>
                      <a:r>
                        <a:rPr lang="en-US" sz="3000"/>
                        <a:t>3 +</a:t>
                      </a:r>
                      <a:r>
                        <a:rPr lang="en-US" sz="3000" baseline="0"/>
                        <a:t> 2</a:t>
                      </a:r>
                      <a:endParaRPr lang="en-US" sz="3000"/>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7 + 5</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34800641"/>
                  </a:ext>
                </a:extLst>
              </a:tr>
              <a:tr h="659453">
                <a:tc>
                  <a:txBody>
                    <a:bodyPr/>
                    <a:lstStyle/>
                    <a:p>
                      <a:pPr algn="ctr"/>
                      <a:r>
                        <a:rPr lang="en-US" sz="3000"/>
                        <a:t>2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9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384639323"/>
                  </a:ext>
                </a:extLst>
              </a:tr>
              <a:tr h="659453">
                <a:tc>
                  <a:txBody>
                    <a:bodyPr/>
                    <a:lstStyle/>
                    <a:p>
                      <a:pPr algn="ctr"/>
                      <a:r>
                        <a:rPr lang="en-US" sz="3000"/>
                        <a:t>4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8 + 4</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517949611"/>
                  </a:ext>
                </a:extLst>
              </a:tr>
              <a:tr h="659453">
                <a:tc>
                  <a:txBody>
                    <a:bodyPr/>
                    <a:lstStyle/>
                    <a:p>
                      <a:pPr algn="ctr"/>
                      <a:r>
                        <a:rPr lang="en-US" sz="3000"/>
                        <a:t>10 + 4</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7 +</a:t>
                      </a:r>
                      <a:r>
                        <a:rPr lang="en-US" sz="3000" baseline="0"/>
                        <a:t> 8</a:t>
                      </a:r>
                      <a:endParaRPr lang="en-US" sz="3000"/>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164339959"/>
                  </a:ext>
                </a:extLst>
              </a:tr>
            </a:tbl>
          </a:graphicData>
        </a:graphic>
      </p:graphicFrame>
      <p:sp>
        <p:nvSpPr>
          <p:cNvPr id="14" name="Content Placeholder 13">
            <a:extLst>
              <a:ext uri="{FF2B5EF4-FFF2-40B4-BE49-F238E27FC236}">
                <a16:creationId xmlns:a16="http://schemas.microsoft.com/office/drawing/2014/main" id="{171277F4-9AE7-C243-3052-A870E9711AD4}"/>
              </a:ext>
            </a:extLst>
          </p:cNvPr>
          <p:cNvSpPr>
            <a:spLocks noGrp="1"/>
          </p:cNvSpPr>
          <p:nvPr>
            <p:ph sz="half" idx="14"/>
          </p:nvPr>
        </p:nvSpPr>
        <p:spPr>
          <a:xfrm>
            <a:off x="10059319" y="5697746"/>
            <a:ext cx="1867358" cy="365125"/>
          </a:xfrm>
        </p:spPr>
        <p:txBody>
          <a:bodyPr rIns="91440"/>
          <a:lstStyle/>
          <a:p>
            <a:pPr marL="0" indent="0">
              <a:buNone/>
            </a:pPr>
            <a:r>
              <a:rPr lang="en-US" sz="2000"/>
              <a:t>Newton (2016)</a:t>
            </a:r>
          </a:p>
        </p:txBody>
      </p:sp>
      <p:sp>
        <p:nvSpPr>
          <p:cNvPr id="4" name="Slide Number Placeholder 3">
            <a:extLst>
              <a:ext uri="{FF2B5EF4-FFF2-40B4-BE49-F238E27FC236}">
                <a16:creationId xmlns:a16="http://schemas.microsoft.com/office/drawing/2014/main" id="{843DCFA6-2612-F575-F885-4B794F014B14}"/>
              </a:ext>
            </a:extLst>
          </p:cNvPr>
          <p:cNvSpPr>
            <a:spLocks noGrp="1"/>
          </p:cNvSpPr>
          <p:nvPr>
            <p:ph type="sldNum" sz="quarter" idx="12"/>
          </p:nvPr>
        </p:nvSpPr>
        <p:spPr/>
        <p:txBody>
          <a:bodyPr/>
          <a:lstStyle/>
          <a:p>
            <a:fld id="{A3D1C70C-36A2-44FC-A083-98959550CFF4}" type="slidenum">
              <a:rPr lang="en-US" smtClean="0"/>
              <a:pPr/>
              <a:t>20</a:t>
            </a:fld>
            <a:endParaRPr lang="en-US"/>
          </a:p>
        </p:txBody>
      </p:sp>
    </p:spTree>
    <p:extLst>
      <p:ext uri="{BB962C8B-B14F-4D97-AF65-F5344CB8AC3E}">
        <p14:creationId xmlns:p14="http://schemas.microsoft.com/office/powerpoint/2010/main" val="732988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B3CE9-8A9F-BF55-A467-B80FADB1F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93068-BFB6-3CF0-1385-1D539C096162}"/>
              </a:ext>
            </a:extLst>
          </p:cNvPr>
          <p:cNvSpPr>
            <a:spLocks noGrp="1"/>
          </p:cNvSpPr>
          <p:nvPr>
            <p:ph type="title"/>
          </p:nvPr>
        </p:nvSpPr>
        <p:spPr/>
        <p:txBody>
          <a:bodyPr/>
          <a:lstStyle/>
          <a:p>
            <a:r>
              <a:rPr lang="en-US"/>
              <a:t>Basic Addition Facts (2)</a:t>
            </a:r>
          </a:p>
        </p:txBody>
      </p:sp>
      <p:sp>
        <p:nvSpPr>
          <p:cNvPr id="5" name="Content Placeholder 4">
            <a:extLst>
              <a:ext uri="{FF2B5EF4-FFF2-40B4-BE49-F238E27FC236}">
                <a16:creationId xmlns:a16="http://schemas.microsoft.com/office/drawing/2014/main" id="{F8B555D1-474E-4599-636D-804C7886D555}"/>
              </a:ext>
            </a:extLst>
          </p:cNvPr>
          <p:cNvSpPr>
            <a:spLocks noGrp="1"/>
          </p:cNvSpPr>
          <p:nvPr>
            <p:ph sz="half" idx="1"/>
          </p:nvPr>
        </p:nvSpPr>
        <p:spPr>
          <a:xfrm>
            <a:off x="1012010" y="1277231"/>
            <a:ext cx="4041771" cy="4498057"/>
          </a:xfrm>
        </p:spPr>
        <p:txBody>
          <a:bodyPr rIns="91440"/>
          <a:lstStyle/>
          <a:p>
            <a:pPr marL="0" fontAlgn="t">
              <a:spcBef>
                <a:spcPts val="0"/>
              </a:spcBef>
              <a:spcAft>
                <a:spcPts val="0"/>
              </a:spcAft>
            </a:pPr>
            <a:r>
              <a:rPr lang="en-US" sz="2000">
                <a:solidFill>
                  <a:srgbClr val="000000"/>
                </a:solidFill>
              </a:rPr>
              <a:t>Plus 1</a:t>
            </a:r>
            <a:endParaRPr lang="en-US" sz="2000"/>
          </a:p>
          <a:p>
            <a:pPr marL="0" fontAlgn="t">
              <a:spcBef>
                <a:spcPts val="0"/>
              </a:spcBef>
              <a:spcAft>
                <a:spcPts val="0"/>
              </a:spcAft>
            </a:pPr>
            <a:r>
              <a:rPr lang="en-US" sz="2000">
                <a:solidFill>
                  <a:srgbClr val="000000"/>
                </a:solidFill>
              </a:rPr>
              <a:t>Plus 0</a:t>
            </a:r>
            <a:endParaRPr lang="en-US" sz="2000"/>
          </a:p>
          <a:p>
            <a:pPr marL="0" fontAlgn="t">
              <a:spcBef>
                <a:spcPts val="0"/>
              </a:spcBef>
              <a:spcAft>
                <a:spcPts val="0"/>
              </a:spcAft>
            </a:pPr>
            <a:r>
              <a:rPr lang="en-US" sz="2000">
                <a:solidFill>
                  <a:srgbClr val="000000"/>
                </a:solidFill>
              </a:rPr>
              <a:t>Count On 1 ,2, 3</a:t>
            </a:r>
            <a:endParaRPr lang="en-US" sz="2000"/>
          </a:p>
          <a:p>
            <a:pPr marL="0" fontAlgn="t">
              <a:spcBef>
                <a:spcPts val="0"/>
              </a:spcBef>
              <a:spcAft>
                <a:spcPts val="0"/>
              </a:spcAft>
            </a:pPr>
            <a:r>
              <a:rPr lang="en-US" sz="2000">
                <a:solidFill>
                  <a:srgbClr val="000000"/>
                </a:solidFill>
              </a:rPr>
              <a:t>Add within 5</a:t>
            </a:r>
            <a:endParaRPr lang="en-US" sz="2000"/>
          </a:p>
          <a:p>
            <a:pPr marL="0" fontAlgn="t">
              <a:spcBef>
                <a:spcPts val="0"/>
              </a:spcBef>
              <a:spcAft>
                <a:spcPts val="0"/>
              </a:spcAft>
            </a:pPr>
            <a:r>
              <a:rPr lang="en-US" sz="2000">
                <a:solidFill>
                  <a:srgbClr val="000000"/>
                </a:solidFill>
              </a:rPr>
              <a:t>Make 5</a:t>
            </a:r>
            <a:endParaRPr lang="en-US" sz="2000"/>
          </a:p>
          <a:p>
            <a:pPr marL="0" fontAlgn="t">
              <a:spcBef>
                <a:spcPts val="0"/>
              </a:spcBef>
              <a:spcAft>
                <a:spcPts val="0"/>
              </a:spcAft>
            </a:pPr>
            <a:r>
              <a:rPr lang="en-US" sz="2000">
                <a:solidFill>
                  <a:srgbClr val="000000"/>
                </a:solidFill>
              </a:rPr>
              <a:t>Add within 10</a:t>
            </a:r>
            <a:endParaRPr lang="en-US" sz="2000"/>
          </a:p>
          <a:p>
            <a:pPr marL="0" fontAlgn="t">
              <a:spcBef>
                <a:spcPts val="0"/>
              </a:spcBef>
              <a:spcAft>
                <a:spcPts val="0"/>
              </a:spcAft>
            </a:pPr>
            <a:r>
              <a:rPr lang="en-US" sz="2000">
                <a:solidFill>
                  <a:srgbClr val="000000"/>
                </a:solidFill>
              </a:rPr>
              <a:t>Make 10</a:t>
            </a:r>
            <a:endParaRPr lang="en-US" sz="2000"/>
          </a:p>
          <a:p>
            <a:pPr marL="0" fontAlgn="t">
              <a:spcBef>
                <a:spcPts val="0"/>
              </a:spcBef>
              <a:spcAft>
                <a:spcPts val="0"/>
              </a:spcAft>
            </a:pPr>
            <a:r>
              <a:rPr lang="en-US" sz="2000">
                <a:solidFill>
                  <a:srgbClr val="000000"/>
                </a:solidFill>
              </a:rPr>
              <a:t>Add 10</a:t>
            </a:r>
            <a:endParaRPr lang="en-US" sz="2000"/>
          </a:p>
          <a:p>
            <a:pPr marL="0" fontAlgn="t">
              <a:spcBef>
                <a:spcPts val="0"/>
              </a:spcBef>
              <a:spcAft>
                <a:spcPts val="0"/>
              </a:spcAft>
            </a:pPr>
            <a:r>
              <a:rPr lang="en-US" sz="2000">
                <a:solidFill>
                  <a:srgbClr val="000000"/>
                </a:solidFill>
              </a:rPr>
              <a:t>Doubles</a:t>
            </a:r>
            <a:endParaRPr lang="en-US" sz="2000"/>
          </a:p>
          <a:p>
            <a:pPr marL="0" fontAlgn="t">
              <a:spcBef>
                <a:spcPts val="0"/>
              </a:spcBef>
              <a:spcAft>
                <a:spcPts val="0"/>
              </a:spcAft>
            </a:pPr>
            <a:r>
              <a:rPr lang="en-US" sz="2000">
                <a:solidFill>
                  <a:srgbClr val="000000"/>
                </a:solidFill>
              </a:rPr>
              <a:t>Doubles plus 1</a:t>
            </a:r>
            <a:endParaRPr lang="en-US" sz="2000"/>
          </a:p>
          <a:p>
            <a:pPr marL="0" fontAlgn="t">
              <a:spcBef>
                <a:spcPts val="0"/>
              </a:spcBef>
              <a:spcAft>
                <a:spcPts val="0"/>
              </a:spcAft>
            </a:pPr>
            <a:r>
              <a:rPr lang="en-US" sz="2000">
                <a:solidFill>
                  <a:srgbClr val="000000"/>
                </a:solidFill>
              </a:rPr>
              <a:t>Doubles plus 2</a:t>
            </a:r>
            <a:endParaRPr lang="en-US" sz="2000"/>
          </a:p>
          <a:p>
            <a:pPr marL="0" fontAlgn="t">
              <a:spcBef>
                <a:spcPts val="0"/>
              </a:spcBef>
              <a:spcAft>
                <a:spcPts val="0"/>
              </a:spcAft>
            </a:pPr>
            <a:r>
              <a:rPr lang="en-US" sz="2000">
                <a:solidFill>
                  <a:srgbClr val="000000"/>
                </a:solidFill>
              </a:rPr>
              <a:t>Adding 7, 8, 9</a:t>
            </a:r>
            <a:endParaRPr lang="en-US" sz="2000"/>
          </a:p>
          <a:p>
            <a:pPr marL="0" fontAlgn="t">
              <a:spcBef>
                <a:spcPts val="0"/>
              </a:spcBef>
              <a:spcAft>
                <a:spcPts val="0"/>
              </a:spcAft>
            </a:pPr>
            <a:r>
              <a:rPr lang="en-US" sz="2000">
                <a:solidFill>
                  <a:srgbClr val="000000"/>
                </a:solidFill>
              </a:rPr>
              <a:t>Adding within 20</a:t>
            </a:r>
            <a:endParaRPr lang="en-US" sz="2000"/>
          </a:p>
          <a:p>
            <a:pPr marL="0" fontAlgn="t">
              <a:spcBef>
                <a:spcPts val="0"/>
              </a:spcBef>
              <a:spcAft>
                <a:spcPts val="0"/>
              </a:spcAft>
            </a:pPr>
            <a:r>
              <a:rPr lang="en-US" sz="2000">
                <a:solidFill>
                  <a:srgbClr val="000000"/>
                </a:solidFill>
              </a:rPr>
              <a:t>Make 20</a:t>
            </a:r>
            <a:endParaRPr lang="en-US" sz="2000"/>
          </a:p>
        </p:txBody>
      </p:sp>
      <p:sp>
        <p:nvSpPr>
          <p:cNvPr id="9" name="Content Placeholder 8">
            <a:extLst>
              <a:ext uri="{FF2B5EF4-FFF2-40B4-BE49-F238E27FC236}">
                <a16:creationId xmlns:a16="http://schemas.microsoft.com/office/drawing/2014/main" id="{D23153A0-3F90-AD13-66F0-1ADE0BD8783A}"/>
              </a:ext>
            </a:extLst>
          </p:cNvPr>
          <p:cNvSpPr>
            <a:spLocks noGrp="1"/>
          </p:cNvSpPr>
          <p:nvPr>
            <p:ph sz="half" idx="14"/>
          </p:nvPr>
        </p:nvSpPr>
        <p:spPr>
          <a:xfrm>
            <a:off x="4726971" y="1948861"/>
            <a:ext cx="847919" cy="614998"/>
          </a:xfrm>
        </p:spPr>
        <p:txBody>
          <a:bodyPr/>
          <a:lstStyle/>
          <a:p>
            <a:pPr marL="0" indent="0">
              <a:buNone/>
            </a:pPr>
            <a:r>
              <a:rPr lang="en-US" sz="5400" b="1">
                <a:solidFill>
                  <a:schemeClr val="accent4">
                    <a:lumMod val="75000"/>
                  </a:schemeClr>
                </a:solidFill>
              </a:rPr>
              <a:t>K</a:t>
            </a:r>
          </a:p>
        </p:txBody>
      </p:sp>
      <p:cxnSp>
        <p:nvCxnSpPr>
          <p:cNvPr id="12" name="Straight Arrow Connector 11">
            <a:extLst>
              <a:ext uri="{FF2B5EF4-FFF2-40B4-BE49-F238E27FC236}">
                <a16:creationId xmlns:a16="http://schemas.microsoft.com/office/drawing/2014/main" id="{8EDDF1DE-AFAE-23F8-A9FB-F66D59734751}"/>
              </a:ext>
              <a:ext uri="{C183D7F6-B498-43B3-948B-1728B52AA6E4}">
                <adec:decorative xmlns:adec="http://schemas.microsoft.com/office/drawing/2017/decorative" val="1"/>
              </a:ext>
            </a:extLst>
          </p:cNvPr>
          <p:cNvCxnSpPr>
            <a:cxnSpLocks/>
          </p:cNvCxnSpPr>
          <p:nvPr/>
        </p:nvCxnSpPr>
        <p:spPr>
          <a:xfrm>
            <a:off x="1256841" y="2978342"/>
            <a:ext cx="5261946"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12">
            <a:extLst>
              <a:ext uri="{FF2B5EF4-FFF2-40B4-BE49-F238E27FC236}">
                <a16:creationId xmlns:a16="http://schemas.microsoft.com/office/drawing/2014/main" id="{1CFAD5F5-C4E4-B76E-510D-E120ED72B88E}"/>
              </a:ext>
            </a:extLst>
          </p:cNvPr>
          <p:cNvGraphicFramePr>
            <a:graphicFrameLocks noGrp="1"/>
          </p:cNvGraphicFramePr>
          <p:nvPr>
            <p:ph sz="half" idx="13"/>
            <p:extLst>
              <p:ext uri="{D42A27DB-BD31-4B8C-83A1-F6EECF244321}">
                <p14:modId xmlns:p14="http://schemas.microsoft.com/office/powerpoint/2010/main" val="4025463689"/>
              </p:ext>
            </p:extLst>
          </p:nvPr>
        </p:nvGraphicFramePr>
        <p:xfrm>
          <a:off x="6787482" y="1450641"/>
          <a:ext cx="3800474" cy="3956718"/>
        </p:xfrm>
        <a:graphic>
          <a:graphicData uri="http://schemas.openxmlformats.org/drawingml/2006/table">
            <a:tbl>
              <a:tblPr bandRow="1">
                <a:tableStyleId>{2D5ABB26-0587-4C30-8999-92F81FD0307C}</a:tableStyleId>
              </a:tblPr>
              <a:tblGrid>
                <a:gridCol w="1900237">
                  <a:extLst>
                    <a:ext uri="{9D8B030D-6E8A-4147-A177-3AD203B41FA5}">
                      <a16:colId xmlns:a16="http://schemas.microsoft.com/office/drawing/2014/main" val="211387826"/>
                    </a:ext>
                  </a:extLst>
                </a:gridCol>
                <a:gridCol w="1900237">
                  <a:extLst>
                    <a:ext uri="{9D8B030D-6E8A-4147-A177-3AD203B41FA5}">
                      <a16:colId xmlns:a16="http://schemas.microsoft.com/office/drawing/2014/main" val="257816030"/>
                    </a:ext>
                  </a:extLst>
                </a:gridCol>
              </a:tblGrid>
              <a:tr h="659453">
                <a:tc>
                  <a:txBody>
                    <a:bodyPr/>
                    <a:lstStyle/>
                    <a:p>
                      <a:pPr algn="ctr"/>
                      <a:r>
                        <a:rPr lang="en-US" sz="3000"/>
                        <a:t>0</a:t>
                      </a:r>
                      <a:r>
                        <a:rPr lang="en-US" sz="3000" baseline="0"/>
                        <a:t> + 1</a:t>
                      </a:r>
                      <a:endParaRPr lang="en-US" sz="3000"/>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7 + 7</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126899"/>
                  </a:ext>
                </a:extLst>
              </a:tr>
              <a:tr h="659453">
                <a:tc>
                  <a:txBody>
                    <a:bodyPr/>
                    <a:lstStyle/>
                    <a:p>
                      <a:pPr algn="ctr"/>
                      <a:r>
                        <a:rPr lang="en-US" sz="3000"/>
                        <a:t>2 + 1</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5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683007424"/>
                  </a:ext>
                </a:extLst>
              </a:tr>
              <a:tr h="659453">
                <a:tc>
                  <a:txBody>
                    <a:bodyPr/>
                    <a:lstStyle/>
                    <a:p>
                      <a:pPr algn="ctr"/>
                      <a:r>
                        <a:rPr lang="en-US" sz="3000"/>
                        <a:t>3 +</a:t>
                      </a:r>
                      <a:r>
                        <a:rPr lang="en-US" sz="3000" baseline="0"/>
                        <a:t> 2</a:t>
                      </a:r>
                      <a:endParaRPr lang="en-US" sz="3000"/>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7 + 5</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34800641"/>
                  </a:ext>
                </a:extLst>
              </a:tr>
              <a:tr h="659453">
                <a:tc>
                  <a:txBody>
                    <a:bodyPr/>
                    <a:lstStyle/>
                    <a:p>
                      <a:pPr algn="ctr"/>
                      <a:r>
                        <a:rPr lang="en-US" sz="3000"/>
                        <a:t>2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9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384639323"/>
                  </a:ext>
                </a:extLst>
              </a:tr>
              <a:tr h="659453">
                <a:tc>
                  <a:txBody>
                    <a:bodyPr/>
                    <a:lstStyle/>
                    <a:p>
                      <a:pPr algn="ctr"/>
                      <a:r>
                        <a:rPr lang="en-US" sz="3000"/>
                        <a:t>4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8 + 4</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517949611"/>
                  </a:ext>
                </a:extLst>
              </a:tr>
              <a:tr h="659453">
                <a:tc>
                  <a:txBody>
                    <a:bodyPr/>
                    <a:lstStyle/>
                    <a:p>
                      <a:pPr algn="ctr"/>
                      <a:r>
                        <a:rPr lang="en-US" sz="3000"/>
                        <a:t>10 + 4</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7 +</a:t>
                      </a:r>
                      <a:r>
                        <a:rPr lang="en-US" sz="3000" baseline="0"/>
                        <a:t> 8</a:t>
                      </a:r>
                      <a:endParaRPr lang="en-US" sz="3000"/>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164339959"/>
                  </a:ext>
                </a:extLst>
              </a:tr>
            </a:tbl>
          </a:graphicData>
        </a:graphic>
      </p:graphicFrame>
      <p:sp>
        <p:nvSpPr>
          <p:cNvPr id="13" name="Rectangle: Rounded Corners 12" descr="Kindergarten facts circled. All content is in the text version on the next slide.">
            <a:extLst>
              <a:ext uri="{FF2B5EF4-FFF2-40B4-BE49-F238E27FC236}">
                <a16:creationId xmlns:a16="http://schemas.microsoft.com/office/drawing/2014/main" id="{8A68F56E-817C-FDD9-38C6-3C6DA594EBC1}"/>
              </a:ext>
            </a:extLst>
          </p:cNvPr>
          <p:cNvSpPr/>
          <p:nvPr/>
        </p:nvSpPr>
        <p:spPr>
          <a:xfrm>
            <a:off x="6787481" y="1450641"/>
            <a:ext cx="1900237" cy="1978359"/>
          </a:xfrm>
          <a:prstGeom prst="roundRect">
            <a:avLst/>
          </a:prstGeom>
          <a:no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9DFA29E-370C-C249-B2B7-817D6DB82DC9}"/>
              </a:ext>
            </a:extLst>
          </p:cNvPr>
          <p:cNvSpPr>
            <a:spLocks noGrp="1"/>
          </p:cNvSpPr>
          <p:nvPr>
            <p:ph type="sldNum" sz="quarter" idx="12"/>
          </p:nvPr>
        </p:nvSpPr>
        <p:spPr/>
        <p:txBody>
          <a:bodyPr/>
          <a:lstStyle/>
          <a:p>
            <a:fld id="{A3D1C70C-36A2-44FC-A083-98959550CFF4}" type="slidenum">
              <a:rPr lang="en-US" smtClean="0"/>
              <a:pPr/>
              <a:t>21</a:t>
            </a:fld>
            <a:endParaRPr lang="en-US"/>
          </a:p>
        </p:txBody>
      </p:sp>
    </p:spTree>
    <p:extLst>
      <p:ext uri="{BB962C8B-B14F-4D97-AF65-F5344CB8AC3E}">
        <p14:creationId xmlns:p14="http://schemas.microsoft.com/office/powerpoint/2010/main" val="4047685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F4DDE-9380-C5DA-F121-7D68FDBAB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0FBCB5-1D29-D4D4-1463-5ECC41CAF423}"/>
              </a:ext>
            </a:extLst>
          </p:cNvPr>
          <p:cNvSpPr>
            <a:spLocks noGrp="1"/>
          </p:cNvSpPr>
          <p:nvPr>
            <p:ph type="title"/>
          </p:nvPr>
        </p:nvSpPr>
        <p:spPr/>
        <p:txBody>
          <a:bodyPr/>
          <a:lstStyle/>
          <a:p>
            <a:r>
              <a:rPr lang="en-US" sz="4000"/>
              <a:t>Text Version: Basic Addition Facts (2)</a:t>
            </a:r>
          </a:p>
        </p:txBody>
      </p:sp>
      <p:sp>
        <p:nvSpPr>
          <p:cNvPr id="13" name="Text Placeholder 12">
            <a:extLst>
              <a:ext uri="{FF2B5EF4-FFF2-40B4-BE49-F238E27FC236}">
                <a16:creationId xmlns:a16="http://schemas.microsoft.com/office/drawing/2014/main" id="{2AD4725F-0B8B-D68A-351C-C4EA2EBFFFFA}"/>
              </a:ext>
            </a:extLst>
          </p:cNvPr>
          <p:cNvSpPr>
            <a:spLocks noGrp="1"/>
          </p:cNvSpPr>
          <p:nvPr>
            <p:ph type="body" idx="14"/>
          </p:nvPr>
        </p:nvSpPr>
        <p:spPr>
          <a:xfrm>
            <a:off x="146290" y="1115219"/>
            <a:ext cx="11890271" cy="628392"/>
          </a:xfrm>
        </p:spPr>
        <p:txBody>
          <a:bodyPr/>
          <a:lstStyle/>
          <a:p>
            <a:r>
              <a:rPr lang="en-US"/>
              <a:t>Facts Learned in Kindergarten</a:t>
            </a:r>
          </a:p>
        </p:txBody>
      </p:sp>
      <p:sp>
        <p:nvSpPr>
          <p:cNvPr id="5" name="Content Placeholder 4">
            <a:extLst>
              <a:ext uri="{FF2B5EF4-FFF2-40B4-BE49-F238E27FC236}">
                <a16:creationId xmlns:a16="http://schemas.microsoft.com/office/drawing/2014/main" id="{2FA5600F-B435-A57F-BE22-0429C9F392B5}"/>
              </a:ext>
            </a:extLst>
          </p:cNvPr>
          <p:cNvSpPr>
            <a:spLocks noGrp="1"/>
          </p:cNvSpPr>
          <p:nvPr>
            <p:ph idx="1"/>
          </p:nvPr>
        </p:nvSpPr>
        <p:spPr>
          <a:xfrm>
            <a:off x="155436" y="1743611"/>
            <a:ext cx="11890272" cy="2187258"/>
          </a:xfrm>
        </p:spPr>
        <p:txBody>
          <a:bodyPr rIns="91440"/>
          <a:lstStyle/>
          <a:p>
            <a:pPr marL="0" fontAlgn="t">
              <a:spcBef>
                <a:spcPts val="0"/>
              </a:spcBef>
              <a:spcAft>
                <a:spcPts val="0"/>
              </a:spcAft>
            </a:pPr>
            <a:r>
              <a:rPr lang="en-US">
                <a:solidFill>
                  <a:srgbClr val="000000"/>
                </a:solidFill>
              </a:rPr>
              <a:t>Plus 1</a:t>
            </a:r>
            <a:endParaRPr lang="en-US"/>
          </a:p>
          <a:p>
            <a:pPr marL="0" fontAlgn="t">
              <a:spcBef>
                <a:spcPts val="0"/>
              </a:spcBef>
              <a:spcAft>
                <a:spcPts val="0"/>
              </a:spcAft>
            </a:pPr>
            <a:r>
              <a:rPr lang="en-US">
                <a:solidFill>
                  <a:srgbClr val="000000"/>
                </a:solidFill>
              </a:rPr>
              <a:t>Plus 0</a:t>
            </a:r>
            <a:endParaRPr lang="en-US"/>
          </a:p>
          <a:p>
            <a:pPr marL="0" fontAlgn="t">
              <a:spcBef>
                <a:spcPts val="0"/>
              </a:spcBef>
              <a:spcAft>
                <a:spcPts val="0"/>
              </a:spcAft>
            </a:pPr>
            <a:r>
              <a:rPr lang="en-US">
                <a:solidFill>
                  <a:srgbClr val="000000"/>
                </a:solidFill>
              </a:rPr>
              <a:t>Count On 1 ,2, 3</a:t>
            </a:r>
            <a:endParaRPr lang="en-US"/>
          </a:p>
          <a:p>
            <a:pPr marL="0" fontAlgn="t">
              <a:spcBef>
                <a:spcPts val="0"/>
              </a:spcBef>
              <a:spcAft>
                <a:spcPts val="0"/>
              </a:spcAft>
            </a:pPr>
            <a:r>
              <a:rPr lang="en-US">
                <a:solidFill>
                  <a:srgbClr val="000000"/>
                </a:solidFill>
              </a:rPr>
              <a:t>Add within 5</a:t>
            </a:r>
            <a:endParaRPr lang="en-US"/>
          </a:p>
          <a:p>
            <a:pPr marL="0" fontAlgn="t">
              <a:spcBef>
                <a:spcPts val="0"/>
              </a:spcBef>
              <a:spcAft>
                <a:spcPts val="0"/>
              </a:spcAft>
            </a:pPr>
            <a:r>
              <a:rPr lang="en-US">
                <a:solidFill>
                  <a:srgbClr val="000000"/>
                </a:solidFill>
              </a:rPr>
              <a:t>Make 5</a:t>
            </a:r>
            <a:endParaRPr lang="en-US"/>
          </a:p>
        </p:txBody>
      </p:sp>
      <p:sp>
        <p:nvSpPr>
          <p:cNvPr id="15" name="Text Placeholder 14">
            <a:extLst>
              <a:ext uri="{FF2B5EF4-FFF2-40B4-BE49-F238E27FC236}">
                <a16:creationId xmlns:a16="http://schemas.microsoft.com/office/drawing/2014/main" id="{63A1D14B-C6B7-0BD8-1CD7-4BDFD22E5CFD}"/>
              </a:ext>
            </a:extLst>
          </p:cNvPr>
          <p:cNvSpPr>
            <a:spLocks noGrp="1"/>
          </p:cNvSpPr>
          <p:nvPr>
            <p:ph type="body" idx="15"/>
          </p:nvPr>
        </p:nvSpPr>
        <p:spPr/>
        <p:txBody>
          <a:bodyPr/>
          <a:lstStyle/>
          <a:p>
            <a:r>
              <a:rPr lang="en-US"/>
              <a:t>Examples</a:t>
            </a:r>
          </a:p>
        </p:txBody>
      </p:sp>
      <p:sp>
        <p:nvSpPr>
          <p:cNvPr id="11" name="Content Placeholder 10">
            <a:extLst>
              <a:ext uri="{FF2B5EF4-FFF2-40B4-BE49-F238E27FC236}">
                <a16:creationId xmlns:a16="http://schemas.microsoft.com/office/drawing/2014/main" id="{1A5EE00A-ACBF-C8F4-ECF4-58D477E68ACF}"/>
              </a:ext>
            </a:extLst>
          </p:cNvPr>
          <p:cNvSpPr>
            <a:spLocks noGrp="1"/>
          </p:cNvSpPr>
          <p:nvPr>
            <p:ph idx="13"/>
          </p:nvPr>
        </p:nvSpPr>
        <p:spPr/>
        <p:txBody>
          <a:bodyPr/>
          <a:lstStyle/>
          <a:p>
            <a:pPr>
              <a:spcBef>
                <a:spcPts val="0"/>
              </a:spcBef>
              <a:spcAft>
                <a:spcPts val="0"/>
              </a:spcAft>
            </a:pPr>
            <a:r>
              <a:rPr lang="en-US"/>
              <a:t>0</a:t>
            </a:r>
            <a:r>
              <a:rPr lang="en-US" baseline="0"/>
              <a:t> + 1</a:t>
            </a:r>
          </a:p>
          <a:p>
            <a:pPr>
              <a:spcBef>
                <a:spcPts val="0"/>
              </a:spcBef>
              <a:spcAft>
                <a:spcPts val="0"/>
              </a:spcAft>
            </a:pPr>
            <a:r>
              <a:rPr lang="en-US"/>
              <a:t>2 + 1</a:t>
            </a:r>
          </a:p>
          <a:p>
            <a:pPr>
              <a:spcBef>
                <a:spcPts val="0"/>
              </a:spcBef>
              <a:spcAft>
                <a:spcPts val="0"/>
              </a:spcAft>
            </a:pPr>
            <a:r>
              <a:rPr lang="en-US"/>
              <a:t>3 +2</a:t>
            </a:r>
          </a:p>
        </p:txBody>
      </p:sp>
      <p:sp>
        <p:nvSpPr>
          <p:cNvPr id="4" name="Slide Number Placeholder 3">
            <a:extLst>
              <a:ext uri="{FF2B5EF4-FFF2-40B4-BE49-F238E27FC236}">
                <a16:creationId xmlns:a16="http://schemas.microsoft.com/office/drawing/2014/main" id="{FEE7164F-621A-208A-ECC7-57368962C489}"/>
              </a:ext>
            </a:extLst>
          </p:cNvPr>
          <p:cNvSpPr>
            <a:spLocks noGrp="1"/>
          </p:cNvSpPr>
          <p:nvPr>
            <p:ph type="sldNum" sz="quarter" idx="12"/>
          </p:nvPr>
        </p:nvSpPr>
        <p:spPr/>
        <p:txBody>
          <a:bodyPr/>
          <a:lstStyle/>
          <a:p>
            <a:fld id="{A3D1C70C-36A2-44FC-A083-98959550CFF4}" type="slidenum">
              <a:rPr lang="en-US" smtClean="0"/>
              <a:pPr/>
              <a:t>22</a:t>
            </a:fld>
            <a:endParaRPr lang="en-US"/>
          </a:p>
        </p:txBody>
      </p:sp>
    </p:spTree>
    <p:extLst>
      <p:ext uri="{BB962C8B-B14F-4D97-AF65-F5344CB8AC3E}">
        <p14:creationId xmlns:p14="http://schemas.microsoft.com/office/powerpoint/2010/main" val="3350926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81706-6FF7-6BD8-3F5F-D1FFED197D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F4E97-73AA-1594-F120-BE5BF1BCA8EA}"/>
              </a:ext>
            </a:extLst>
          </p:cNvPr>
          <p:cNvSpPr>
            <a:spLocks noGrp="1"/>
          </p:cNvSpPr>
          <p:nvPr>
            <p:ph type="title"/>
          </p:nvPr>
        </p:nvSpPr>
        <p:spPr/>
        <p:txBody>
          <a:bodyPr/>
          <a:lstStyle/>
          <a:p>
            <a:r>
              <a:rPr lang="en-US"/>
              <a:t>Basic Addition Facts (3)</a:t>
            </a:r>
          </a:p>
        </p:txBody>
      </p:sp>
      <p:sp>
        <p:nvSpPr>
          <p:cNvPr id="5" name="Content Placeholder 4">
            <a:extLst>
              <a:ext uri="{FF2B5EF4-FFF2-40B4-BE49-F238E27FC236}">
                <a16:creationId xmlns:a16="http://schemas.microsoft.com/office/drawing/2014/main" id="{D22885FD-22E6-0467-935F-99F362B60A14}"/>
              </a:ext>
            </a:extLst>
          </p:cNvPr>
          <p:cNvSpPr>
            <a:spLocks noGrp="1"/>
          </p:cNvSpPr>
          <p:nvPr>
            <p:ph sz="half" idx="1"/>
          </p:nvPr>
        </p:nvSpPr>
        <p:spPr>
          <a:xfrm>
            <a:off x="1012010" y="1277231"/>
            <a:ext cx="4041771" cy="4498057"/>
          </a:xfrm>
        </p:spPr>
        <p:txBody>
          <a:bodyPr rIns="91440"/>
          <a:lstStyle/>
          <a:p>
            <a:pPr marL="0" fontAlgn="t">
              <a:spcBef>
                <a:spcPts val="0"/>
              </a:spcBef>
              <a:spcAft>
                <a:spcPts val="0"/>
              </a:spcAft>
            </a:pPr>
            <a:r>
              <a:rPr lang="en-US" sz="2000">
                <a:solidFill>
                  <a:srgbClr val="000000"/>
                </a:solidFill>
              </a:rPr>
              <a:t>Plus 1</a:t>
            </a:r>
            <a:endParaRPr lang="en-US" sz="2000"/>
          </a:p>
          <a:p>
            <a:pPr marL="0" fontAlgn="t">
              <a:spcBef>
                <a:spcPts val="0"/>
              </a:spcBef>
              <a:spcAft>
                <a:spcPts val="0"/>
              </a:spcAft>
            </a:pPr>
            <a:r>
              <a:rPr lang="en-US" sz="2000">
                <a:solidFill>
                  <a:srgbClr val="000000"/>
                </a:solidFill>
              </a:rPr>
              <a:t>Plus 0</a:t>
            </a:r>
            <a:endParaRPr lang="en-US" sz="2000"/>
          </a:p>
          <a:p>
            <a:pPr marL="0" fontAlgn="t">
              <a:spcBef>
                <a:spcPts val="0"/>
              </a:spcBef>
              <a:spcAft>
                <a:spcPts val="0"/>
              </a:spcAft>
            </a:pPr>
            <a:r>
              <a:rPr lang="en-US" sz="2000">
                <a:solidFill>
                  <a:srgbClr val="000000"/>
                </a:solidFill>
              </a:rPr>
              <a:t>Count On 1 ,2, 3</a:t>
            </a:r>
            <a:endParaRPr lang="en-US" sz="2000"/>
          </a:p>
          <a:p>
            <a:pPr marL="0" fontAlgn="t">
              <a:spcBef>
                <a:spcPts val="0"/>
              </a:spcBef>
              <a:spcAft>
                <a:spcPts val="0"/>
              </a:spcAft>
            </a:pPr>
            <a:r>
              <a:rPr lang="en-US" sz="2000">
                <a:solidFill>
                  <a:srgbClr val="000000"/>
                </a:solidFill>
              </a:rPr>
              <a:t>Add within 5</a:t>
            </a:r>
            <a:endParaRPr lang="en-US" sz="2000"/>
          </a:p>
          <a:p>
            <a:pPr marL="0" fontAlgn="t">
              <a:spcBef>
                <a:spcPts val="0"/>
              </a:spcBef>
              <a:spcAft>
                <a:spcPts val="0"/>
              </a:spcAft>
            </a:pPr>
            <a:r>
              <a:rPr lang="en-US" sz="2000">
                <a:solidFill>
                  <a:srgbClr val="000000"/>
                </a:solidFill>
              </a:rPr>
              <a:t>Make 5</a:t>
            </a:r>
            <a:endParaRPr lang="en-US" sz="2000"/>
          </a:p>
          <a:p>
            <a:pPr marL="0" fontAlgn="t">
              <a:spcBef>
                <a:spcPts val="0"/>
              </a:spcBef>
              <a:spcAft>
                <a:spcPts val="0"/>
              </a:spcAft>
            </a:pPr>
            <a:r>
              <a:rPr lang="en-US" sz="2000">
                <a:solidFill>
                  <a:srgbClr val="000000"/>
                </a:solidFill>
              </a:rPr>
              <a:t>Add within 10</a:t>
            </a:r>
            <a:endParaRPr lang="en-US" sz="2000"/>
          </a:p>
          <a:p>
            <a:pPr marL="0" fontAlgn="t">
              <a:spcBef>
                <a:spcPts val="0"/>
              </a:spcBef>
              <a:spcAft>
                <a:spcPts val="0"/>
              </a:spcAft>
            </a:pPr>
            <a:r>
              <a:rPr lang="en-US" sz="2000">
                <a:solidFill>
                  <a:srgbClr val="000000"/>
                </a:solidFill>
              </a:rPr>
              <a:t>Make 10</a:t>
            </a:r>
            <a:endParaRPr lang="en-US" sz="2000"/>
          </a:p>
          <a:p>
            <a:pPr marL="0" fontAlgn="t">
              <a:spcBef>
                <a:spcPts val="0"/>
              </a:spcBef>
              <a:spcAft>
                <a:spcPts val="0"/>
              </a:spcAft>
            </a:pPr>
            <a:r>
              <a:rPr lang="en-US" sz="2000">
                <a:solidFill>
                  <a:srgbClr val="000000"/>
                </a:solidFill>
              </a:rPr>
              <a:t>Add 10</a:t>
            </a:r>
            <a:endParaRPr lang="en-US" sz="2000"/>
          </a:p>
          <a:p>
            <a:pPr marL="0" fontAlgn="t">
              <a:spcBef>
                <a:spcPts val="0"/>
              </a:spcBef>
              <a:spcAft>
                <a:spcPts val="0"/>
              </a:spcAft>
            </a:pPr>
            <a:r>
              <a:rPr lang="en-US" sz="2000">
                <a:solidFill>
                  <a:srgbClr val="000000"/>
                </a:solidFill>
              </a:rPr>
              <a:t>Doubles</a:t>
            </a:r>
            <a:endParaRPr lang="en-US" sz="2000"/>
          </a:p>
          <a:p>
            <a:pPr marL="0" fontAlgn="t">
              <a:spcBef>
                <a:spcPts val="0"/>
              </a:spcBef>
              <a:spcAft>
                <a:spcPts val="0"/>
              </a:spcAft>
            </a:pPr>
            <a:r>
              <a:rPr lang="en-US" sz="2000">
                <a:solidFill>
                  <a:srgbClr val="000000"/>
                </a:solidFill>
              </a:rPr>
              <a:t>Doubles plus 1</a:t>
            </a:r>
            <a:endParaRPr lang="en-US" sz="2000"/>
          </a:p>
          <a:p>
            <a:pPr marL="0" fontAlgn="t">
              <a:spcBef>
                <a:spcPts val="0"/>
              </a:spcBef>
              <a:spcAft>
                <a:spcPts val="0"/>
              </a:spcAft>
            </a:pPr>
            <a:r>
              <a:rPr lang="en-US" sz="2000">
                <a:solidFill>
                  <a:srgbClr val="000000"/>
                </a:solidFill>
              </a:rPr>
              <a:t>Doubles plus 2</a:t>
            </a:r>
            <a:endParaRPr lang="en-US" sz="2000"/>
          </a:p>
          <a:p>
            <a:pPr marL="0" fontAlgn="t">
              <a:spcBef>
                <a:spcPts val="0"/>
              </a:spcBef>
              <a:spcAft>
                <a:spcPts val="0"/>
              </a:spcAft>
            </a:pPr>
            <a:r>
              <a:rPr lang="en-US" sz="2000">
                <a:solidFill>
                  <a:srgbClr val="000000"/>
                </a:solidFill>
              </a:rPr>
              <a:t>Adding 7, 8, 9</a:t>
            </a:r>
            <a:endParaRPr lang="en-US" sz="2000"/>
          </a:p>
          <a:p>
            <a:pPr marL="0" fontAlgn="t">
              <a:spcBef>
                <a:spcPts val="0"/>
              </a:spcBef>
              <a:spcAft>
                <a:spcPts val="0"/>
              </a:spcAft>
            </a:pPr>
            <a:r>
              <a:rPr lang="en-US" sz="2000">
                <a:solidFill>
                  <a:srgbClr val="000000"/>
                </a:solidFill>
              </a:rPr>
              <a:t>Adding within 20</a:t>
            </a:r>
            <a:endParaRPr lang="en-US" sz="2000"/>
          </a:p>
          <a:p>
            <a:pPr marL="0" fontAlgn="t">
              <a:spcBef>
                <a:spcPts val="0"/>
              </a:spcBef>
              <a:spcAft>
                <a:spcPts val="0"/>
              </a:spcAft>
            </a:pPr>
            <a:r>
              <a:rPr lang="en-US" sz="2000">
                <a:solidFill>
                  <a:srgbClr val="000000"/>
                </a:solidFill>
              </a:rPr>
              <a:t>Make 20</a:t>
            </a:r>
            <a:endParaRPr lang="en-US" sz="2000"/>
          </a:p>
        </p:txBody>
      </p:sp>
      <p:sp>
        <p:nvSpPr>
          <p:cNvPr id="9" name="Content Placeholder 8">
            <a:extLst>
              <a:ext uri="{FF2B5EF4-FFF2-40B4-BE49-F238E27FC236}">
                <a16:creationId xmlns:a16="http://schemas.microsoft.com/office/drawing/2014/main" id="{2F9881DC-1CB5-DF23-8E08-DA7D0D464FF5}"/>
              </a:ext>
            </a:extLst>
          </p:cNvPr>
          <p:cNvSpPr>
            <a:spLocks noGrp="1"/>
          </p:cNvSpPr>
          <p:nvPr>
            <p:ph sz="half" idx="14"/>
          </p:nvPr>
        </p:nvSpPr>
        <p:spPr>
          <a:xfrm>
            <a:off x="4726971" y="1948861"/>
            <a:ext cx="847919" cy="614998"/>
          </a:xfrm>
        </p:spPr>
        <p:txBody>
          <a:bodyPr/>
          <a:lstStyle/>
          <a:p>
            <a:pPr marL="0" indent="0">
              <a:buNone/>
            </a:pPr>
            <a:r>
              <a:rPr lang="en-US" sz="5400" b="1">
                <a:solidFill>
                  <a:schemeClr val="accent4">
                    <a:lumMod val="75000"/>
                  </a:schemeClr>
                </a:solidFill>
              </a:rPr>
              <a:t>K</a:t>
            </a:r>
          </a:p>
          <a:p>
            <a:pPr marL="0" indent="0">
              <a:buNone/>
            </a:pPr>
            <a:r>
              <a:rPr lang="en-US" sz="5400" b="1">
                <a:solidFill>
                  <a:schemeClr val="accent6">
                    <a:lumMod val="75000"/>
                  </a:schemeClr>
                </a:solidFill>
              </a:rPr>
              <a:t>1</a:t>
            </a:r>
          </a:p>
        </p:txBody>
      </p:sp>
      <p:cxnSp>
        <p:nvCxnSpPr>
          <p:cNvPr id="12" name="Straight Arrow Connector 11">
            <a:extLst>
              <a:ext uri="{FF2B5EF4-FFF2-40B4-BE49-F238E27FC236}">
                <a16:creationId xmlns:a16="http://schemas.microsoft.com/office/drawing/2014/main" id="{2B87AD0F-4960-054C-8B2F-9F7B7631F716}"/>
              </a:ext>
              <a:ext uri="{C183D7F6-B498-43B3-948B-1728B52AA6E4}">
                <adec:decorative xmlns:adec="http://schemas.microsoft.com/office/drawing/2017/decorative" val="1"/>
              </a:ext>
            </a:extLst>
          </p:cNvPr>
          <p:cNvCxnSpPr>
            <a:cxnSpLocks/>
          </p:cNvCxnSpPr>
          <p:nvPr/>
        </p:nvCxnSpPr>
        <p:spPr>
          <a:xfrm>
            <a:off x="1352145" y="2997798"/>
            <a:ext cx="5166642"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764C5FA-7CCA-2053-BA11-92D818F5CF28}"/>
              </a:ext>
              <a:ext uri="{C183D7F6-B498-43B3-948B-1728B52AA6E4}">
                <adec:decorative xmlns:adec="http://schemas.microsoft.com/office/drawing/2017/decorative" val="1"/>
              </a:ext>
            </a:extLst>
          </p:cNvPr>
          <p:cNvCxnSpPr>
            <a:cxnSpLocks/>
          </p:cNvCxnSpPr>
          <p:nvPr/>
        </p:nvCxnSpPr>
        <p:spPr>
          <a:xfrm>
            <a:off x="1352145" y="3977254"/>
            <a:ext cx="5166642"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20D47034-122F-0195-68B0-2158F2602870}"/>
              </a:ext>
              <a:ext uri="{C183D7F6-B498-43B3-948B-1728B52AA6E4}">
                <adec:decorative xmlns:adec="http://schemas.microsoft.com/office/drawing/2017/decorative" val="1"/>
              </a:ext>
            </a:extLst>
          </p:cNvPr>
          <p:cNvSpPr/>
          <p:nvPr/>
        </p:nvSpPr>
        <p:spPr>
          <a:xfrm>
            <a:off x="6787481" y="1450641"/>
            <a:ext cx="1900237" cy="1978359"/>
          </a:xfrm>
          <a:prstGeom prst="roundRect">
            <a:avLst/>
          </a:prstGeom>
          <a:no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descr="Grade 1 facts circled. All content is in the text version on the next slide.">
            <a:extLst>
              <a:ext uri="{FF2B5EF4-FFF2-40B4-BE49-F238E27FC236}">
                <a16:creationId xmlns:a16="http://schemas.microsoft.com/office/drawing/2014/main" id="{D2FE9220-F57A-05D8-0144-6D2534C24863}"/>
              </a:ext>
            </a:extLst>
          </p:cNvPr>
          <p:cNvSpPr/>
          <p:nvPr/>
        </p:nvSpPr>
        <p:spPr>
          <a:xfrm>
            <a:off x="6787480" y="3429000"/>
            <a:ext cx="1900237" cy="1978359"/>
          </a:xfrm>
          <a:prstGeom prst="round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12">
            <a:extLst>
              <a:ext uri="{FF2B5EF4-FFF2-40B4-BE49-F238E27FC236}">
                <a16:creationId xmlns:a16="http://schemas.microsoft.com/office/drawing/2014/main" id="{8607ED84-ADE7-574D-7B1C-280C5A798872}"/>
              </a:ext>
            </a:extLst>
          </p:cNvPr>
          <p:cNvGraphicFramePr>
            <a:graphicFrameLocks noGrp="1"/>
          </p:cNvGraphicFramePr>
          <p:nvPr>
            <p:ph sz="half" idx="13"/>
          </p:nvPr>
        </p:nvGraphicFramePr>
        <p:xfrm>
          <a:off x="6787482" y="1450641"/>
          <a:ext cx="3800474" cy="3956718"/>
        </p:xfrm>
        <a:graphic>
          <a:graphicData uri="http://schemas.openxmlformats.org/drawingml/2006/table">
            <a:tbl>
              <a:tblPr bandRow="1">
                <a:tableStyleId>{2D5ABB26-0587-4C30-8999-92F81FD0307C}</a:tableStyleId>
              </a:tblPr>
              <a:tblGrid>
                <a:gridCol w="1900237">
                  <a:extLst>
                    <a:ext uri="{9D8B030D-6E8A-4147-A177-3AD203B41FA5}">
                      <a16:colId xmlns:a16="http://schemas.microsoft.com/office/drawing/2014/main" val="211387826"/>
                    </a:ext>
                  </a:extLst>
                </a:gridCol>
                <a:gridCol w="1900237">
                  <a:extLst>
                    <a:ext uri="{9D8B030D-6E8A-4147-A177-3AD203B41FA5}">
                      <a16:colId xmlns:a16="http://schemas.microsoft.com/office/drawing/2014/main" val="257816030"/>
                    </a:ext>
                  </a:extLst>
                </a:gridCol>
              </a:tblGrid>
              <a:tr h="659453">
                <a:tc>
                  <a:txBody>
                    <a:bodyPr/>
                    <a:lstStyle/>
                    <a:p>
                      <a:pPr algn="ctr"/>
                      <a:r>
                        <a:rPr lang="en-US" sz="3000"/>
                        <a:t>0</a:t>
                      </a:r>
                      <a:r>
                        <a:rPr lang="en-US" sz="3000" baseline="0"/>
                        <a:t> + 1</a:t>
                      </a:r>
                      <a:endParaRPr lang="en-US" sz="3000"/>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7 + 7</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126899"/>
                  </a:ext>
                </a:extLst>
              </a:tr>
              <a:tr h="659453">
                <a:tc>
                  <a:txBody>
                    <a:bodyPr/>
                    <a:lstStyle/>
                    <a:p>
                      <a:pPr algn="ctr"/>
                      <a:r>
                        <a:rPr lang="en-US" sz="3000"/>
                        <a:t>2 + 1</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5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683007424"/>
                  </a:ext>
                </a:extLst>
              </a:tr>
              <a:tr h="659453">
                <a:tc>
                  <a:txBody>
                    <a:bodyPr/>
                    <a:lstStyle/>
                    <a:p>
                      <a:pPr algn="ctr"/>
                      <a:r>
                        <a:rPr lang="en-US" sz="3000"/>
                        <a:t>3 +</a:t>
                      </a:r>
                      <a:r>
                        <a:rPr lang="en-US" sz="3000" baseline="0"/>
                        <a:t> 2</a:t>
                      </a:r>
                      <a:endParaRPr lang="en-US" sz="3000"/>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7 + 5</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34800641"/>
                  </a:ext>
                </a:extLst>
              </a:tr>
              <a:tr h="659453">
                <a:tc>
                  <a:txBody>
                    <a:bodyPr/>
                    <a:lstStyle/>
                    <a:p>
                      <a:pPr algn="ctr"/>
                      <a:r>
                        <a:rPr lang="en-US" sz="3000"/>
                        <a:t>2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9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384639323"/>
                  </a:ext>
                </a:extLst>
              </a:tr>
              <a:tr h="659453">
                <a:tc>
                  <a:txBody>
                    <a:bodyPr/>
                    <a:lstStyle/>
                    <a:p>
                      <a:pPr algn="ctr"/>
                      <a:r>
                        <a:rPr lang="en-US" sz="3000"/>
                        <a:t>4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8 + 4</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517949611"/>
                  </a:ext>
                </a:extLst>
              </a:tr>
              <a:tr h="659453">
                <a:tc>
                  <a:txBody>
                    <a:bodyPr/>
                    <a:lstStyle/>
                    <a:p>
                      <a:pPr algn="ctr"/>
                      <a:r>
                        <a:rPr lang="en-US" sz="3000"/>
                        <a:t>10 + 4</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7 +</a:t>
                      </a:r>
                      <a:r>
                        <a:rPr lang="en-US" sz="3000" baseline="0"/>
                        <a:t> 8</a:t>
                      </a:r>
                      <a:endParaRPr lang="en-US" sz="3000"/>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164339959"/>
                  </a:ext>
                </a:extLst>
              </a:tr>
            </a:tbl>
          </a:graphicData>
        </a:graphic>
      </p:graphicFrame>
      <p:sp>
        <p:nvSpPr>
          <p:cNvPr id="4" name="Slide Number Placeholder 3">
            <a:extLst>
              <a:ext uri="{FF2B5EF4-FFF2-40B4-BE49-F238E27FC236}">
                <a16:creationId xmlns:a16="http://schemas.microsoft.com/office/drawing/2014/main" id="{8366D430-3312-BA1C-1201-AAC7C6490F5B}"/>
              </a:ext>
            </a:extLst>
          </p:cNvPr>
          <p:cNvSpPr>
            <a:spLocks noGrp="1"/>
          </p:cNvSpPr>
          <p:nvPr>
            <p:ph type="sldNum" sz="quarter" idx="12"/>
          </p:nvPr>
        </p:nvSpPr>
        <p:spPr/>
        <p:txBody>
          <a:bodyPr/>
          <a:lstStyle/>
          <a:p>
            <a:fld id="{A3D1C70C-36A2-44FC-A083-98959550CFF4}" type="slidenum">
              <a:rPr lang="en-US" smtClean="0"/>
              <a:pPr/>
              <a:t>23</a:t>
            </a:fld>
            <a:endParaRPr lang="en-US"/>
          </a:p>
        </p:txBody>
      </p:sp>
    </p:spTree>
    <p:extLst>
      <p:ext uri="{BB962C8B-B14F-4D97-AF65-F5344CB8AC3E}">
        <p14:creationId xmlns:p14="http://schemas.microsoft.com/office/powerpoint/2010/main" val="2106162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156B1-BA06-E4C8-2A55-8B3ECF3D7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14522-112C-CD07-404E-793A7EFAE5D2}"/>
              </a:ext>
            </a:extLst>
          </p:cNvPr>
          <p:cNvSpPr>
            <a:spLocks noGrp="1"/>
          </p:cNvSpPr>
          <p:nvPr>
            <p:ph type="title"/>
          </p:nvPr>
        </p:nvSpPr>
        <p:spPr/>
        <p:txBody>
          <a:bodyPr/>
          <a:lstStyle/>
          <a:p>
            <a:r>
              <a:rPr lang="en-US" sz="4000"/>
              <a:t>Text Version: Basic Addition Facts (3)</a:t>
            </a:r>
          </a:p>
        </p:txBody>
      </p:sp>
      <p:sp>
        <p:nvSpPr>
          <p:cNvPr id="13" name="Text Placeholder 12">
            <a:extLst>
              <a:ext uri="{FF2B5EF4-FFF2-40B4-BE49-F238E27FC236}">
                <a16:creationId xmlns:a16="http://schemas.microsoft.com/office/drawing/2014/main" id="{5F4228A0-ED39-1F5B-8B08-C863875979B0}"/>
              </a:ext>
            </a:extLst>
          </p:cNvPr>
          <p:cNvSpPr>
            <a:spLocks noGrp="1"/>
          </p:cNvSpPr>
          <p:nvPr>
            <p:ph type="body" idx="14"/>
          </p:nvPr>
        </p:nvSpPr>
        <p:spPr>
          <a:xfrm>
            <a:off x="146290" y="1115219"/>
            <a:ext cx="11890271" cy="628392"/>
          </a:xfrm>
        </p:spPr>
        <p:txBody>
          <a:bodyPr/>
          <a:lstStyle/>
          <a:p>
            <a:r>
              <a:rPr lang="en-US"/>
              <a:t>Facts Learned in Grade 1</a:t>
            </a:r>
          </a:p>
        </p:txBody>
      </p:sp>
      <p:sp>
        <p:nvSpPr>
          <p:cNvPr id="5" name="Content Placeholder 4">
            <a:extLst>
              <a:ext uri="{FF2B5EF4-FFF2-40B4-BE49-F238E27FC236}">
                <a16:creationId xmlns:a16="http://schemas.microsoft.com/office/drawing/2014/main" id="{A4F0BF5D-7D2A-950F-F297-D04A72F0DCBE}"/>
              </a:ext>
            </a:extLst>
          </p:cNvPr>
          <p:cNvSpPr>
            <a:spLocks noGrp="1"/>
          </p:cNvSpPr>
          <p:nvPr>
            <p:ph idx="1"/>
          </p:nvPr>
        </p:nvSpPr>
        <p:spPr>
          <a:xfrm>
            <a:off x="155436" y="1743611"/>
            <a:ext cx="11890272" cy="2187258"/>
          </a:xfrm>
        </p:spPr>
        <p:txBody>
          <a:bodyPr rIns="91440"/>
          <a:lstStyle/>
          <a:p>
            <a:pPr marL="0" fontAlgn="t">
              <a:spcBef>
                <a:spcPts val="0"/>
              </a:spcBef>
              <a:spcAft>
                <a:spcPts val="1200"/>
              </a:spcAft>
            </a:pPr>
            <a:r>
              <a:rPr lang="en-US" sz="2400">
                <a:solidFill>
                  <a:srgbClr val="000000"/>
                </a:solidFill>
              </a:rPr>
              <a:t>Add within 10</a:t>
            </a:r>
            <a:endParaRPr lang="en-US" sz="2400"/>
          </a:p>
          <a:p>
            <a:pPr marL="0" fontAlgn="t">
              <a:spcBef>
                <a:spcPts val="0"/>
              </a:spcBef>
              <a:spcAft>
                <a:spcPts val="1200"/>
              </a:spcAft>
            </a:pPr>
            <a:r>
              <a:rPr lang="en-US" sz="2400">
                <a:solidFill>
                  <a:srgbClr val="000000"/>
                </a:solidFill>
              </a:rPr>
              <a:t>Make 10</a:t>
            </a:r>
            <a:endParaRPr lang="en-US" sz="2400"/>
          </a:p>
          <a:p>
            <a:pPr marL="0" fontAlgn="t">
              <a:spcBef>
                <a:spcPts val="0"/>
              </a:spcBef>
              <a:spcAft>
                <a:spcPts val="1200"/>
              </a:spcAft>
            </a:pPr>
            <a:r>
              <a:rPr lang="en-US" sz="2400">
                <a:solidFill>
                  <a:srgbClr val="000000"/>
                </a:solidFill>
              </a:rPr>
              <a:t>Add 10</a:t>
            </a:r>
            <a:endParaRPr lang="en-US" sz="2400"/>
          </a:p>
        </p:txBody>
      </p:sp>
      <p:sp>
        <p:nvSpPr>
          <p:cNvPr id="15" name="Text Placeholder 14">
            <a:extLst>
              <a:ext uri="{FF2B5EF4-FFF2-40B4-BE49-F238E27FC236}">
                <a16:creationId xmlns:a16="http://schemas.microsoft.com/office/drawing/2014/main" id="{115E37FB-FBCF-3CDD-2A94-46B6A5067304}"/>
              </a:ext>
            </a:extLst>
          </p:cNvPr>
          <p:cNvSpPr>
            <a:spLocks noGrp="1"/>
          </p:cNvSpPr>
          <p:nvPr>
            <p:ph type="body" idx="15"/>
          </p:nvPr>
        </p:nvSpPr>
        <p:spPr/>
        <p:txBody>
          <a:bodyPr/>
          <a:lstStyle/>
          <a:p>
            <a:r>
              <a:rPr lang="en-US"/>
              <a:t>Examples</a:t>
            </a:r>
          </a:p>
        </p:txBody>
      </p:sp>
      <p:sp>
        <p:nvSpPr>
          <p:cNvPr id="11" name="Content Placeholder 10">
            <a:extLst>
              <a:ext uri="{FF2B5EF4-FFF2-40B4-BE49-F238E27FC236}">
                <a16:creationId xmlns:a16="http://schemas.microsoft.com/office/drawing/2014/main" id="{455D4000-1BC1-95B0-719A-4424D681D7C6}"/>
              </a:ext>
            </a:extLst>
          </p:cNvPr>
          <p:cNvSpPr>
            <a:spLocks noGrp="1"/>
          </p:cNvSpPr>
          <p:nvPr>
            <p:ph idx="13"/>
          </p:nvPr>
        </p:nvSpPr>
        <p:spPr/>
        <p:txBody>
          <a:bodyPr/>
          <a:lstStyle/>
          <a:p>
            <a:pPr>
              <a:spcBef>
                <a:spcPts val="0"/>
              </a:spcBef>
              <a:spcAft>
                <a:spcPts val="1200"/>
              </a:spcAft>
            </a:pPr>
            <a:r>
              <a:rPr lang="en-US"/>
              <a:t>2 + 6</a:t>
            </a:r>
            <a:endParaRPr lang="en-US" baseline="0"/>
          </a:p>
          <a:p>
            <a:pPr>
              <a:spcBef>
                <a:spcPts val="0"/>
              </a:spcBef>
              <a:spcAft>
                <a:spcPts val="1200"/>
              </a:spcAft>
            </a:pPr>
            <a:r>
              <a:rPr lang="en-US"/>
              <a:t>4 + 6</a:t>
            </a:r>
          </a:p>
          <a:p>
            <a:pPr>
              <a:spcBef>
                <a:spcPts val="0"/>
              </a:spcBef>
              <a:spcAft>
                <a:spcPts val="1200"/>
              </a:spcAft>
            </a:pPr>
            <a:r>
              <a:rPr lang="en-US"/>
              <a:t>10 + 4</a:t>
            </a:r>
          </a:p>
        </p:txBody>
      </p:sp>
      <p:sp>
        <p:nvSpPr>
          <p:cNvPr id="4" name="Slide Number Placeholder 3">
            <a:extLst>
              <a:ext uri="{FF2B5EF4-FFF2-40B4-BE49-F238E27FC236}">
                <a16:creationId xmlns:a16="http://schemas.microsoft.com/office/drawing/2014/main" id="{C84A8489-7761-3B1E-4A9D-B37758F2B68C}"/>
              </a:ext>
            </a:extLst>
          </p:cNvPr>
          <p:cNvSpPr>
            <a:spLocks noGrp="1"/>
          </p:cNvSpPr>
          <p:nvPr>
            <p:ph type="sldNum" sz="quarter" idx="12"/>
          </p:nvPr>
        </p:nvSpPr>
        <p:spPr/>
        <p:txBody>
          <a:bodyPr/>
          <a:lstStyle/>
          <a:p>
            <a:fld id="{A3D1C70C-36A2-44FC-A083-98959550CFF4}" type="slidenum">
              <a:rPr lang="en-US" smtClean="0"/>
              <a:pPr/>
              <a:t>24</a:t>
            </a:fld>
            <a:endParaRPr lang="en-US"/>
          </a:p>
        </p:txBody>
      </p:sp>
    </p:spTree>
    <p:extLst>
      <p:ext uri="{BB962C8B-B14F-4D97-AF65-F5344CB8AC3E}">
        <p14:creationId xmlns:p14="http://schemas.microsoft.com/office/powerpoint/2010/main" val="1781375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2B57F-AA23-A180-56C4-548079CF7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4E2A0-A119-7051-CCCD-B7D90178282F}"/>
              </a:ext>
            </a:extLst>
          </p:cNvPr>
          <p:cNvSpPr>
            <a:spLocks noGrp="1"/>
          </p:cNvSpPr>
          <p:nvPr>
            <p:ph type="title"/>
          </p:nvPr>
        </p:nvSpPr>
        <p:spPr/>
        <p:txBody>
          <a:bodyPr/>
          <a:lstStyle/>
          <a:p>
            <a:r>
              <a:rPr lang="en-US"/>
              <a:t>Basic Addition Facts (4)</a:t>
            </a:r>
          </a:p>
        </p:txBody>
      </p:sp>
      <p:sp>
        <p:nvSpPr>
          <p:cNvPr id="5" name="Content Placeholder 4">
            <a:extLst>
              <a:ext uri="{FF2B5EF4-FFF2-40B4-BE49-F238E27FC236}">
                <a16:creationId xmlns:a16="http://schemas.microsoft.com/office/drawing/2014/main" id="{BFDA5209-BF77-3F41-6170-10781985E9B8}"/>
              </a:ext>
            </a:extLst>
          </p:cNvPr>
          <p:cNvSpPr>
            <a:spLocks noGrp="1"/>
          </p:cNvSpPr>
          <p:nvPr>
            <p:ph sz="half" idx="1"/>
          </p:nvPr>
        </p:nvSpPr>
        <p:spPr>
          <a:xfrm>
            <a:off x="1021842" y="1306728"/>
            <a:ext cx="10757203" cy="4498057"/>
          </a:xfrm>
        </p:spPr>
        <p:txBody>
          <a:bodyPr rIns="91440"/>
          <a:lstStyle/>
          <a:p>
            <a:pPr marL="0" fontAlgn="t">
              <a:spcBef>
                <a:spcPts val="0"/>
              </a:spcBef>
              <a:spcAft>
                <a:spcPts val="0"/>
              </a:spcAft>
            </a:pPr>
            <a:r>
              <a:rPr lang="en-US" sz="2000">
                <a:solidFill>
                  <a:srgbClr val="000000"/>
                </a:solidFill>
              </a:rPr>
              <a:t>Plus 1</a:t>
            </a:r>
            <a:endParaRPr lang="en-US" sz="2000"/>
          </a:p>
          <a:p>
            <a:pPr marL="0" fontAlgn="t">
              <a:spcBef>
                <a:spcPts val="0"/>
              </a:spcBef>
              <a:spcAft>
                <a:spcPts val="0"/>
              </a:spcAft>
            </a:pPr>
            <a:r>
              <a:rPr lang="en-US" sz="2000">
                <a:solidFill>
                  <a:srgbClr val="000000"/>
                </a:solidFill>
              </a:rPr>
              <a:t>Plus 0</a:t>
            </a:r>
            <a:endParaRPr lang="en-US" sz="2000"/>
          </a:p>
          <a:p>
            <a:pPr marL="0" fontAlgn="t">
              <a:spcBef>
                <a:spcPts val="0"/>
              </a:spcBef>
              <a:spcAft>
                <a:spcPts val="0"/>
              </a:spcAft>
            </a:pPr>
            <a:r>
              <a:rPr lang="en-US" sz="2000">
                <a:solidFill>
                  <a:srgbClr val="000000"/>
                </a:solidFill>
              </a:rPr>
              <a:t>Count On 1 ,2, 3</a:t>
            </a:r>
            <a:endParaRPr lang="en-US" sz="2000"/>
          </a:p>
          <a:p>
            <a:pPr marL="0" fontAlgn="t">
              <a:spcBef>
                <a:spcPts val="0"/>
              </a:spcBef>
              <a:spcAft>
                <a:spcPts val="0"/>
              </a:spcAft>
            </a:pPr>
            <a:r>
              <a:rPr lang="en-US" sz="2000">
                <a:solidFill>
                  <a:srgbClr val="000000"/>
                </a:solidFill>
              </a:rPr>
              <a:t>Add within 5</a:t>
            </a:r>
            <a:endParaRPr lang="en-US" sz="2000"/>
          </a:p>
          <a:p>
            <a:pPr marL="0" fontAlgn="t">
              <a:spcBef>
                <a:spcPts val="0"/>
              </a:spcBef>
              <a:spcAft>
                <a:spcPts val="0"/>
              </a:spcAft>
            </a:pPr>
            <a:r>
              <a:rPr lang="en-US" sz="2000">
                <a:solidFill>
                  <a:srgbClr val="000000"/>
                </a:solidFill>
              </a:rPr>
              <a:t>Make 5</a:t>
            </a:r>
            <a:endParaRPr lang="en-US" sz="2000"/>
          </a:p>
          <a:p>
            <a:pPr marL="0" fontAlgn="t">
              <a:spcBef>
                <a:spcPts val="0"/>
              </a:spcBef>
              <a:spcAft>
                <a:spcPts val="0"/>
              </a:spcAft>
            </a:pPr>
            <a:r>
              <a:rPr lang="en-US" sz="2000">
                <a:solidFill>
                  <a:srgbClr val="000000"/>
                </a:solidFill>
              </a:rPr>
              <a:t>Add within 10</a:t>
            </a:r>
            <a:endParaRPr lang="en-US" sz="2000"/>
          </a:p>
          <a:p>
            <a:pPr marL="0" fontAlgn="t">
              <a:spcBef>
                <a:spcPts val="0"/>
              </a:spcBef>
              <a:spcAft>
                <a:spcPts val="0"/>
              </a:spcAft>
            </a:pPr>
            <a:r>
              <a:rPr lang="en-US" sz="2000">
                <a:solidFill>
                  <a:srgbClr val="000000"/>
                </a:solidFill>
              </a:rPr>
              <a:t>Make 10</a:t>
            </a:r>
            <a:endParaRPr lang="en-US" sz="2000"/>
          </a:p>
          <a:p>
            <a:pPr marL="0" fontAlgn="t">
              <a:spcBef>
                <a:spcPts val="0"/>
              </a:spcBef>
              <a:spcAft>
                <a:spcPts val="0"/>
              </a:spcAft>
            </a:pPr>
            <a:r>
              <a:rPr lang="en-US" sz="2000">
                <a:solidFill>
                  <a:srgbClr val="000000"/>
                </a:solidFill>
              </a:rPr>
              <a:t>Add 10</a:t>
            </a:r>
            <a:endParaRPr lang="en-US" sz="2000"/>
          </a:p>
          <a:p>
            <a:pPr marL="0" fontAlgn="t">
              <a:spcBef>
                <a:spcPts val="0"/>
              </a:spcBef>
              <a:spcAft>
                <a:spcPts val="0"/>
              </a:spcAft>
            </a:pPr>
            <a:r>
              <a:rPr lang="en-US" sz="2000">
                <a:solidFill>
                  <a:srgbClr val="000000"/>
                </a:solidFill>
              </a:rPr>
              <a:t>Doubles</a:t>
            </a:r>
            <a:endParaRPr lang="en-US" sz="2000"/>
          </a:p>
          <a:p>
            <a:pPr marL="0" fontAlgn="t">
              <a:spcBef>
                <a:spcPts val="0"/>
              </a:spcBef>
              <a:spcAft>
                <a:spcPts val="0"/>
              </a:spcAft>
            </a:pPr>
            <a:r>
              <a:rPr lang="en-US" sz="2000">
                <a:solidFill>
                  <a:srgbClr val="000000"/>
                </a:solidFill>
              </a:rPr>
              <a:t>Doubles plus 1</a:t>
            </a:r>
            <a:endParaRPr lang="en-US" sz="2000"/>
          </a:p>
          <a:p>
            <a:pPr marL="0" fontAlgn="t">
              <a:spcBef>
                <a:spcPts val="0"/>
              </a:spcBef>
              <a:spcAft>
                <a:spcPts val="0"/>
              </a:spcAft>
            </a:pPr>
            <a:r>
              <a:rPr lang="en-US" sz="2000">
                <a:solidFill>
                  <a:srgbClr val="000000"/>
                </a:solidFill>
              </a:rPr>
              <a:t>Doubles plus 2</a:t>
            </a:r>
            <a:endParaRPr lang="en-US" sz="2000"/>
          </a:p>
          <a:p>
            <a:pPr marL="0" fontAlgn="t">
              <a:spcBef>
                <a:spcPts val="0"/>
              </a:spcBef>
              <a:spcAft>
                <a:spcPts val="0"/>
              </a:spcAft>
            </a:pPr>
            <a:r>
              <a:rPr lang="en-US" sz="2000">
                <a:solidFill>
                  <a:srgbClr val="000000"/>
                </a:solidFill>
              </a:rPr>
              <a:t>Adding 7, 8, 9</a:t>
            </a:r>
            <a:endParaRPr lang="en-US" sz="2000"/>
          </a:p>
          <a:p>
            <a:pPr marL="0" fontAlgn="t">
              <a:spcBef>
                <a:spcPts val="0"/>
              </a:spcBef>
              <a:spcAft>
                <a:spcPts val="0"/>
              </a:spcAft>
            </a:pPr>
            <a:r>
              <a:rPr lang="en-US" sz="2000">
                <a:solidFill>
                  <a:srgbClr val="000000"/>
                </a:solidFill>
              </a:rPr>
              <a:t>Adding within 20</a:t>
            </a:r>
            <a:endParaRPr lang="en-US" sz="2000"/>
          </a:p>
          <a:p>
            <a:pPr marL="0" fontAlgn="t">
              <a:spcBef>
                <a:spcPts val="0"/>
              </a:spcBef>
              <a:spcAft>
                <a:spcPts val="0"/>
              </a:spcAft>
            </a:pPr>
            <a:r>
              <a:rPr lang="en-US" sz="2000">
                <a:solidFill>
                  <a:srgbClr val="000000"/>
                </a:solidFill>
              </a:rPr>
              <a:t>Make 20</a:t>
            </a:r>
            <a:endParaRPr lang="en-US" sz="2000"/>
          </a:p>
        </p:txBody>
      </p:sp>
      <p:sp>
        <p:nvSpPr>
          <p:cNvPr id="9" name="Content Placeholder 8">
            <a:extLst>
              <a:ext uri="{FF2B5EF4-FFF2-40B4-BE49-F238E27FC236}">
                <a16:creationId xmlns:a16="http://schemas.microsoft.com/office/drawing/2014/main" id="{7B0F312E-B233-F258-7618-A4D19150A5DC}"/>
              </a:ext>
            </a:extLst>
          </p:cNvPr>
          <p:cNvSpPr>
            <a:spLocks noGrp="1"/>
          </p:cNvSpPr>
          <p:nvPr>
            <p:ph sz="half" idx="14"/>
          </p:nvPr>
        </p:nvSpPr>
        <p:spPr>
          <a:xfrm>
            <a:off x="4726971" y="1948860"/>
            <a:ext cx="7465029" cy="4136969"/>
          </a:xfrm>
        </p:spPr>
        <p:txBody>
          <a:bodyPr/>
          <a:lstStyle/>
          <a:p>
            <a:pPr marL="0" indent="0">
              <a:buNone/>
            </a:pPr>
            <a:r>
              <a:rPr lang="en-US" sz="5400" b="1">
                <a:solidFill>
                  <a:schemeClr val="accent4">
                    <a:lumMod val="75000"/>
                  </a:schemeClr>
                </a:solidFill>
              </a:rPr>
              <a:t>K</a:t>
            </a:r>
          </a:p>
          <a:p>
            <a:pPr marL="0" indent="0">
              <a:buNone/>
            </a:pPr>
            <a:r>
              <a:rPr lang="en-US" sz="5400" b="1">
                <a:solidFill>
                  <a:schemeClr val="accent6">
                    <a:lumMod val="75000"/>
                  </a:schemeClr>
                </a:solidFill>
              </a:rPr>
              <a:t>1	</a:t>
            </a:r>
          </a:p>
          <a:p>
            <a:pPr marL="0" indent="0" algn="r">
              <a:buNone/>
            </a:pPr>
            <a:r>
              <a:rPr lang="en-US" sz="5400" b="1">
                <a:solidFill>
                  <a:srgbClr val="7030A0"/>
                </a:solidFill>
              </a:rPr>
              <a:t>2</a:t>
            </a:r>
          </a:p>
        </p:txBody>
      </p:sp>
      <p:cxnSp>
        <p:nvCxnSpPr>
          <p:cNvPr id="12" name="Straight Arrow Connector 11">
            <a:extLst>
              <a:ext uri="{FF2B5EF4-FFF2-40B4-BE49-F238E27FC236}">
                <a16:creationId xmlns:a16="http://schemas.microsoft.com/office/drawing/2014/main" id="{C318C61E-6992-07F7-08B9-D6E231828209}"/>
              </a:ext>
              <a:ext uri="{C183D7F6-B498-43B3-948B-1728B52AA6E4}">
                <adec:decorative xmlns:adec="http://schemas.microsoft.com/office/drawing/2017/decorative" val="1"/>
              </a:ext>
            </a:extLst>
          </p:cNvPr>
          <p:cNvCxnSpPr>
            <a:cxnSpLocks/>
          </p:cNvCxnSpPr>
          <p:nvPr/>
        </p:nvCxnSpPr>
        <p:spPr>
          <a:xfrm>
            <a:off x="1352145" y="3007630"/>
            <a:ext cx="5166642"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3058D7D1-609D-980B-13D3-ED5725805672}"/>
              </a:ext>
              <a:ext uri="{C183D7F6-B498-43B3-948B-1728B52AA6E4}">
                <adec:decorative xmlns:adec="http://schemas.microsoft.com/office/drawing/2017/decorative" val="1"/>
              </a:ext>
            </a:extLst>
          </p:cNvPr>
          <p:cNvCxnSpPr>
            <a:cxnSpLocks/>
          </p:cNvCxnSpPr>
          <p:nvPr/>
        </p:nvCxnSpPr>
        <p:spPr>
          <a:xfrm>
            <a:off x="1352145" y="4006750"/>
            <a:ext cx="5166642"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BD22E2AA-4A86-D10D-46A2-2458938A0A1C}"/>
              </a:ext>
              <a:ext uri="{C183D7F6-B498-43B3-948B-1728B52AA6E4}">
                <adec:decorative xmlns:adec="http://schemas.microsoft.com/office/drawing/2017/decorative" val="1"/>
              </a:ext>
            </a:extLst>
          </p:cNvPr>
          <p:cNvSpPr/>
          <p:nvPr/>
        </p:nvSpPr>
        <p:spPr>
          <a:xfrm>
            <a:off x="6846473" y="1489969"/>
            <a:ext cx="1900237" cy="1978359"/>
          </a:xfrm>
          <a:prstGeom prst="roundRect">
            <a:avLst/>
          </a:prstGeom>
          <a:no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DA9509A-F019-9E83-9E58-D8801D2BFABE}"/>
              </a:ext>
              <a:ext uri="{C183D7F6-B498-43B3-948B-1728B52AA6E4}">
                <adec:decorative xmlns:adec="http://schemas.microsoft.com/office/drawing/2017/decorative" val="1"/>
              </a:ext>
            </a:extLst>
          </p:cNvPr>
          <p:cNvSpPr/>
          <p:nvPr/>
        </p:nvSpPr>
        <p:spPr>
          <a:xfrm>
            <a:off x="6849090" y="3570451"/>
            <a:ext cx="1900237" cy="1978359"/>
          </a:xfrm>
          <a:prstGeom prst="round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descr="Grade 2 facts circled. All content is in the text version on the next slide.">
            <a:extLst>
              <a:ext uri="{FF2B5EF4-FFF2-40B4-BE49-F238E27FC236}">
                <a16:creationId xmlns:a16="http://schemas.microsoft.com/office/drawing/2014/main" id="{7221D170-9DF3-FA13-2FA0-012C2B01B1EF}"/>
              </a:ext>
            </a:extLst>
          </p:cNvPr>
          <p:cNvSpPr/>
          <p:nvPr/>
        </p:nvSpPr>
        <p:spPr>
          <a:xfrm>
            <a:off x="8939618" y="1450640"/>
            <a:ext cx="1777544" cy="4100631"/>
          </a:xfrm>
          <a:prstGeom prst="round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12">
            <a:extLst>
              <a:ext uri="{FF2B5EF4-FFF2-40B4-BE49-F238E27FC236}">
                <a16:creationId xmlns:a16="http://schemas.microsoft.com/office/drawing/2014/main" id="{4359963B-919F-2ABA-83AB-EADFBD26EA6D}"/>
              </a:ext>
            </a:extLst>
          </p:cNvPr>
          <p:cNvGraphicFramePr>
            <a:graphicFrameLocks noGrp="1"/>
          </p:cNvGraphicFramePr>
          <p:nvPr>
            <p:ph sz="half" idx="13"/>
            <p:extLst>
              <p:ext uri="{D42A27DB-BD31-4B8C-83A1-F6EECF244321}">
                <p14:modId xmlns:p14="http://schemas.microsoft.com/office/powerpoint/2010/main" val="4061143733"/>
              </p:ext>
            </p:extLst>
          </p:nvPr>
        </p:nvGraphicFramePr>
        <p:xfrm>
          <a:off x="6787479" y="1450639"/>
          <a:ext cx="4052376" cy="4136970"/>
        </p:xfrm>
        <a:graphic>
          <a:graphicData uri="http://schemas.openxmlformats.org/drawingml/2006/table">
            <a:tbl>
              <a:tblPr bandRow="1">
                <a:tableStyleId>{2D5ABB26-0587-4C30-8999-92F81FD0307C}</a:tableStyleId>
              </a:tblPr>
              <a:tblGrid>
                <a:gridCol w="2026188">
                  <a:extLst>
                    <a:ext uri="{9D8B030D-6E8A-4147-A177-3AD203B41FA5}">
                      <a16:colId xmlns:a16="http://schemas.microsoft.com/office/drawing/2014/main" val="211387826"/>
                    </a:ext>
                  </a:extLst>
                </a:gridCol>
                <a:gridCol w="2026188">
                  <a:extLst>
                    <a:ext uri="{9D8B030D-6E8A-4147-A177-3AD203B41FA5}">
                      <a16:colId xmlns:a16="http://schemas.microsoft.com/office/drawing/2014/main" val="257816030"/>
                    </a:ext>
                  </a:extLst>
                </a:gridCol>
              </a:tblGrid>
              <a:tr h="689495">
                <a:tc>
                  <a:txBody>
                    <a:bodyPr/>
                    <a:lstStyle/>
                    <a:p>
                      <a:pPr algn="ctr"/>
                      <a:r>
                        <a:rPr lang="en-US" sz="3000"/>
                        <a:t>0</a:t>
                      </a:r>
                      <a:r>
                        <a:rPr lang="en-US" sz="3000" baseline="0"/>
                        <a:t> + 1</a:t>
                      </a:r>
                      <a:endParaRPr lang="en-US" sz="3000"/>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7 + 7</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126899"/>
                  </a:ext>
                </a:extLst>
              </a:tr>
              <a:tr h="689495">
                <a:tc>
                  <a:txBody>
                    <a:bodyPr/>
                    <a:lstStyle/>
                    <a:p>
                      <a:pPr algn="ctr"/>
                      <a:r>
                        <a:rPr lang="en-US" sz="3000"/>
                        <a:t>2 + 1</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5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683007424"/>
                  </a:ext>
                </a:extLst>
              </a:tr>
              <a:tr h="689495">
                <a:tc>
                  <a:txBody>
                    <a:bodyPr/>
                    <a:lstStyle/>
                    <a:p>
                      <a:pPr algn="ctr"/>
                      <a:r>
                        <a:rPr lang="en-US" sz="3000"/>
                        <a:t>3 +</a:t>
                      </a:r>
                      <a:r>
                        <a:rPr lang="en-US" sz="3000" baseline="0"/>
                        <a:t> 2</a:t>
                      </a:r>
                      <a:endParaRPr lang="en-US" sz="3000"/>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7 + 5</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34800641"/>
                  </a:ext>
                </a:extLst>
              </a:tr>
              <a:tr h="689495">
                <a:tc>
                  <a:txBody>
                    <a:bodyPr/>
                    <a:lstStyle/>
                    <a:p>
                      <a:pPr algn="ctr"/>
                      <a:r>
                        <a:rPr lang="en-US" sz="3000"/>
                        <a:t>2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9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384639323"/>
                  </a:ext>
                </a:extLst>
              </a:tr>
              <a:tr h="689495">
                <a:tc>
                  <a:txBody>
                    <a:bodyPr/>
                    <a:lstStyle/>
                    <a:p>
                      <a:pPr algn="ctr"/>
                      <a:r>
                        <a:rPr lang="en-US" sz="3000"/>
                        <a:t>4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8 + 4</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517949611"/>
                  </a:ext>
                </a:extLst>
              </a:tr>
              <a:tr h="689495">
                <a:tc>
                  <a:txBody>
                    <a:bodyPr/>
                    <a:lstStyle/>
                    <a:p>
                      <a:pPr algn="ctr"/>
                      <a:r>
                        <a:rPr lang="en-US" sz="3000"/>
                        <a:t>10 + 4</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7 +</a:t>
                      </a:r>
                      <a:r>
                        <a:rPr lang="en-US" sz="3000" baseline="0"/>
                        <a:t> 8</a:t>
                      </a:r>
                      <a:endParaRPr lang="en-US" sz="3000"/>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164339959"/>
                  </a:ext>
                </a:extLst>
              </a:tr>
            </a:tbl>
          </a:graphicData>
        </a:graphic>
      </p:graphicFrame>
      <p:sp>
        <p:nvSpPr>
          <p:cNvPr id="4" name="Slide Number Placeholder 3">
            <a:extLst>
              <a:ext uri="{FF2B5EF4-FFF2-40B4-BE49-F238E27FC236}">
                <a16:creationId xmlns:a16="http://schemas.microsoft.com/office/drawing/2014/main" id="{A213D9A5-8725-F4C8-06B9-DBA4AD6A375F}"/>
              </a:ext>
            </a:extLst>
          </p:cNvPr>
          <p:cNvSpPr>
            <a:spLocks noGrp="1"/>
          </p:cNvSpPr>
          <p:nvPr>
            <p:ph type="sldNum" sz="quarter" idx="12"/>
          </p:nvPr>
        </p:nvSpPr>
        <p:spPr/>
        <p:txBody>
          <a:bodyPr/>
          <a:lstStyle/>
          <a:p>
            <a:fld id="{A3D1C70C-36A2-44FC-A083-98959550CFF4}" type="slidenum">
              <a:rPr lang="en-US" smtClean="0"/>
              <a:pPr/>
              <a:t>25</a:t>
            </a:fld>
            <a:endParaRPr lang="en-US"/>
          </a:p>
        </p:txBody>
      </p:sp>
    </p:spTree>
    <p:extLst>
      <p:ext uri="{BB962C8B-B14F-4D97-AF65-F5344CB8AC3E}">
        <p14:creationId xmlns:p14="http://schemas.microsoft.com/office/powerpoint/2010/main" val="1102115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973AE-BF56-3E14-362C-BA65180A12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6BC17-C094-DD7E-1354-3A2461341877}"/>
              </a:ext>
            </a:extLst>
          </p:cNvPr>
          <p:cNvSpPr>
            <a:spLocks noGrp="1"/>
          </p:cNvSpPr>
          <p:nvPr>
            <p:ph type="title"/>
          </p:nvPr>
        </p:nvSpPr>
        <p:spPr/>
        <p:txBody>
          <a:bodyPr/>
          <a:lstStyle/>
          <a:p>
            <a:r>
              <a:rPr lang="en-US" sz="4000"/>
              <a:t>Text Version: Basic Addition Facts (4)</a:t>
            </a:r>
          </a:p>
        </p:txBody>
      </p:sp>
      <p:sp>
        <p:nvSpPr>
          <p:cNvPr id="13" name="Text Placeholder 12">
            <a:extLst>
              <a:ext uri="{FF2B5EF4-FFF2-40B4-BE49-F238E27FC236}">
                <a16:creationId xmlns:a16="http://schemas.microsoft.com/office/drawing/2014/main" id="{8072E501-D65C-FCD3-5689-5E8ECEE705A7}"/>
              </a:ext>
            </a:extLst>
          </p:cNvPr>
          <p:cNvSpPr>
            <a:spLocks noGrp="1"/>
          </p:cNvSpPr>
          <p:nvPr>
            <p:ph type="body" idx="14"/>
          </p:nvPr>
        </p:nvSpPr>
        <p:spPr>
          <a:xfrm>
            <a:off x="146289" y="919987"/>
            <a:ext cx="11890271" cy="628392"/>
          </a:xfrm>
        </p:spPr>
        <p:txBody>
          <a:bodyPr/>
          <a:lstStyle/>
          <a:p>
            <a:r>
              <a:rPr lang="en-US"/>
              <a:t>Facts Learned in Grade 2</a:t>
            </a:r>
          </a:p>
        </p:txBody>
      </p:sp>
      <p:sp>
        <p:nvSpPr>
          <p:cNvPr id="5" name="Content Placeholder 4">
            <a:extLst>
              <a:ext uri="{FF2B5EF4-FFF2-40B4-BE49-F238E27FC236}">
                <a16:creationId xmlns:a16="http://schemas.microsoft.com/office/drawing/2014/main" id="{3CCC2F8B-74D0-CD2E-7B14-FD011B47FD9D}"/>
              </a:ext>
            </a:extLst>
          </p:cNvPr>
          <p:cNvSpPr>
            <a:spLocks noGrp="1"/>
          </p:cNvSpPr>
          <p:nvPr>
            <p:ph idx="1"/>
          </p:nvPr>
        </p:nvSpPr>
        <p:spPr>
          <a:xfrm>
            <a:off x="155438" y="1439611"/>
            <a:ext cx="11890272" cy="2187258"/>
          </a:xfrm>
        </p:spPr>
        <p:txBody>
          <a:bodyPr rIns="91440" numCol="2"/>
          <a:lstStyle/>
          <a:p>
            <a:pPr marL="0" fontAlgn="t">
              <a:spcBef>
                <a:spcPts val="0"/>
              </a:spcBef>
              <a:spcAft>
                <a:spcPts val="600"/>
              </a:spcAft>
            </a:pPr>
            <a:r>
              <a:rPr lang="en-US" sz="2400">
                <a:solidFill>
                  <a:srgbClr val="000000"/>
                </a:solidFill>
              </a:rPr>
              <a:t>Doubles</a:t>
            </a:r>
            <a:endParaRPr lang="en-US" sz="2400"/>
          </a:p>
          <a:p>
            <a:pPr marL="0" fontAlgn="t">
              <a:spcBef>
                <a:spcPts val="0"/>
              </a:spcBef>
              <a:spcAft>
                <a:spcPts val="600"/>
              </a:spcAft>
            </a:pPr>
            <a:r>
              <a:rPr lang="en-US" sz="2400">
                <a:solidFill>
                  <a:srgbClr val="000000"/>
                </a:solidFill>
              </a:rPr>
              <a:t>Doubles plus 1</a:t>
            </a:r>
            <a:endParaRPr lang="en-US" sz="2400"/>
          </a:p>
          <a:p>
            <a:pPr marL="0" fontAlgn="t">
              <a:spcBef>
                <a:spcPts val="0"/>
              </a:spcBef>
              <a:spcAft>
                <a:spcPts val="600"/>
              </a:spcAft>
            </a:pPr>
            <a:r>
              <a:rPr lang="en-US" sz="2400">
                <a:solidFill>
                  <a:srgbClr val="000000"/>
                </a:solidFill>
              </a:rPr>
              <a:t>Doubles plus 2</a:t>
            </a:r>
            <a:endParaRPr lang="en-US" sz="2400"/>
          </a:p>
          <a:p>
            <a:pPr marL="0" fontAlgn="t">
              <a:spcBef>
                <a:spcPts val="0"/>
              </a:spcBef>
              <a:spcAft>
                <a:spcPts val="600"/>
              </a:spcAft>
            </a:pPr>
            <a:r>
              <a:rPr lang="en-US" sz="2400">
                <a:solidFill>
                  <a:srgbClr val="000000"/>
                </a:solidFill>
              </a:rPr>
              <a:t>Adding 7, 8, 9</a:t>
            </a:r>
            <a:endParaRPr lang="en-US" sz="2400"/>
          </a:p>
          <a:p>
            <a:pPr marL="0" fontAlgn="t">
              <a:spcBef>
                <a:spcPts val="0"/>
              </a:spcBef>
              <a:spcAft>
                <a:spcPts val="600"/>
              </a:spcAft>
            </a:pPr>
            <a:r>
              <a:rPr lang="en-US" sz="2400">
                <a:solidFill>
                  <a:srgbClr val="000000"/>
                </a:solidFill>
              </a:rPr>
              <a:t>Adding within 20</a:t>
            </a:r>
            <a:endParaRPr lang="en-US" sz="2400"/>
          </a:p>
          <a:p>
            <a:pPr marL="0" fontAlgn="t">
              <a:spcBef>
                <a:spcPts val="0"/>
              </a:spcBef>
              <a:spcAft>
                <a:spcPts val="600"/>
              </a:spcAft>
            </a:pPr>
            <a:r>
              <a:rPr lang="en-US" sz="2400">
                <a:solidFill>
                  <a:srgbClr val="000000"/>
                </a:solidFill>
              </a:rPr>
              <a:t>Make 20</a:t>
            </a:r>
            <a:endParaRPr lang="en-US" sz="2400"/>
          </a:p>
        </p:txBody>
      </p:sp>
      <p:sp>
        <p:nvSpPr>
          <p:cNvPr id="15" name="Text Placeholder 14">
            <a:extLst>
              <a:ext uri="{FF2B5EF4-FFF2-40B4-BE49-F238E27FC236}">
                <a16:creationId xmlns:a16="http://schemas.microsoft.com/office/drawing/2014/main" id="{0528FE0F-B262-C8B9-C8C2-D84BA25A2B78}"/>
              </a:ext>
            </a:extLst>
          </p:cNvPr>
          <p:cNvSpPr>
            <a:spLocks noGrp="1"/>
          </p:cNvSpPr>
          <p:nvPr>
            <p:ph type="body" idx="15"/>
          </p:nvPr>
        </p:nvSpPr>
        <p:spPr>
          <a:xfrm>
            <a:off x="146290" y="3626869"/>
            <a:ext cx="11890271" cy="423172"/>
          </a:xfrm>
        </p:spPr>
        <p:txBody>
          <a:bodyPr/>
          <a:lstStyle/>
          <a:p>
            <a:r>
              <a:rPr lang="en-US"/>
              <a:t>Examples</a:t>
            </a:r>
          </a:p>
        </p:txBody>
      </p:sp>
      <p:sp>
        <p:nvSpPr>
          <p:cNvPr id="11" name="Content Placeholder 10">
            <a:extLst>
              <a:ext uri="{FF2B5EF4-FFF2-40B4-BE49-F238E27FC236}">
                <a16:creationId xmlns:a16="http://schemas.microsoft.com/office/drawing/2014/main" id="{6EE6159E-DFB1-EF42-9106-7CFF134D14D1}"/>
              </a:ext>
            </a:extLst>
          </p:cNvPr>
          <p:cNvSpPr>
            <a:spLocks noGrp="1"/>
          </p:cNvSpPr>
          <p:nvPr>
            <p:ph idx="13"/>
          </p:nvPr>
        </p:nvSpPr>
        <p:spPr>
          <a:xfrm>
            <a:off x="155438" y="4029527"/>
            <a:ext cx="10558947" cy="1351272"/>
          </a:xfrm>
        </p:spPr>
        <p:txBody>
          <a:bodyPr wrap="none" bIns="182880" numCol="2">
            <a:noAutofit/>
          </a:bodyPr>
          <a:lstStyle/>
          <a:p>
            <a:pPr>
              <a:spcBef>
                <a:spcPts val="0"/>
              </a:spcBef>
              <a:spcAft>
                <a:spcPts val="600"/>
              </a:spcAft>
            </a:pPr>
            <a:r>
              <a:rPr lang="en-US"/>
              <a:t>7 + 7</a:t>
            </a:r>
            <a:endParaRPr lang="en-US" baseline="0"/>
          </a:p>
          <a:p>
            <a:pPr>
              <a:spcBef>
                <a:spcPts val="0"/>
              </a:spcBef>
              <a:spcAft>
                <a:spcPts val="600"/>
              </a:spcAft>
            </a:pPr>
            <a:r>
              <a:rPr lang="en-US"/>
              <a:t>5 + 6</a:t>
            </a:r>
          </a:p>
          <a:p>
            <a:pPr>
              <a:spcBef>
                <a:spcPts val="0"/>
              </a:spcBef>
              <a:spcAft>
                <a:spcPts val="600"/>
              </a:spcAft>
            </a:pPr>
            <a:r>
              <a:rPr lang="en-US"/>
              <a:t>7 + 5</a:t>
            </a:r>
          </a:p>
          <a:p>
            <a:pPr>
              <a:spcBef>
                <a:spcPts val="0"/>
              </a:spcBef>
              <a:spcAft>
                <a:spcPts val="600"/>
              </a:spcAft>
            </a:pPr>
            <a:r>
              <a:rPr lang="en-US"/>
              <a:t>9 + 6</a:t>
            </a:r>
          </a:p>
          <a:p>
            <a:pPr>
              <a:spcBef>
                <a:spcPts val="0"/>
              </a:spcBef>
              <a:spcAft>
                <a:spcPts val="600"/>
              </a:spcAft>
            </a:pPr>
            <a:r>
              <a:rPr lang="en-US"/>
              <a:t>8 + 4</a:t>
            </a:r>
          </a:p>
          <a:p>
            <a:pPr>
              <a:spcBef>
                <a:spcPts val="0"/>
              </a:spcBef>
              <a:spcAft>
                <a:spcPts val="600"/>
              </a:spcAft>
            </a:pPr>
            <a:r>
              <a:rPr lang="en-US"/>
              <a:t>7 + 8</a:t>
            </a:r>
            <a:endParaRPr lang="en-US" sz="2400"/>
          </a:p>
        </p:txBody>
      </p:sp>
      <p:sp>
        <p:nvSpPr>
          <p:cNvPr id="4" name="Slide Number Placeholder 3">
            <a:extLst>
              <a:ext uri="{FF2B5EF4-FFF2-40B4-BE49-F238E27FC236}">
                <a16:creationId xmlns:a16="http://schemas.microsoft.com/office/drawing/2014/main" id="{A3769473-1EC1-6373-EBDD-B2B11814B3E0}"/>
              </a:ext>
            </a:extLst>
          </p:cNvPr>
          <p:cNvSpPr>
            <a:spLocks noGrp="1"/>
          </p:cNvSpPr>
          <p:nvPr>
            <p:ph type="sldNum" sz="quarter" idx="12"/>
          </p:nvPr>
        </p:nvSpPr>
        <p:spPr/>
        <p:txBody>
          <a:bodyPr/>
          <a:lstStyle/>
          <a:p>
            <a:fld id="{A3D1C70C-36A2-44FC-A083-98959550CFF4}" type="slidenum">
              <a:rPr lang="en-US" smtClean="0"/>
              <a:pPr/>
              <a:t>26</a:t>
            </a:fld>
            <a:endParaRPr lang="en-US"/>
          </a:p>
        </p:txBody>
      </p:sp>
    </p:spTree>
    <p:extLst>
      <p:ext uri="{BB962C8B-B14F-4D97-AF65-F5344CB8AC3E}">
        <p14:creationId xmlns:p14="http://schemas.microsoft.com/office/powerpoint/2010/main" val="3157179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AB8E-E1A0-D9F7-E7D7-7CB4081B4E03}"/>
              </a:ext>
            </a:extLst>
          </p:cNvPr>
          <p:cNvSpPr>
            <a:spLocks noGrp="1"/>
          </p:cNvSpPr>
          <p:nvPr>
            <p:ph type="title"/>
          </p:nvPr>
        </p:nvSpPr>
        <p:spPr/>
        <p:txBody>
          <a:bodyPr/>
          <a:lstStyle/>
          <a:p>
            <a:r>
              <a:rPr lang="en-US"/>
              <a:t>Strategies </a:t>
            </a:r>
          </a:p>
        </p:txBody>
      </p:sp>
      <p:sp>
        <p:nvSpPr>
          <p:cNvPr id="3" name="Text Placeholder 2">
            <a:extLst>
              <a:ext uri="{FF2B5EF4-FFF2-40B4-BE49-F238E27FC236}">
                <a16:creationId xmlns:a16="http://schemas.microsoft.com/office/drawing/2014/main" id="{CA1C0B43-004C-2E7E-16C7-29CA6B021C9B}"/>
              </a:ext>
            </a:extLst>
          </p:cNvPr>
          <p:cNvSpPr>
            <a:spLocks noGrp="1"/>
          </p:cNvSpPr>
          <p:nvPr>
            <p:ph sz="half" idx="1"/>
          </p:nvPr>
        </p:nvSpPr>
        <p:spPr>
          <a:xfrm>
            <a:off x="176270" y="1429017"/>
            <a:ext cx="3697230" cy="4498057"/>
          </a:xfrm>
        </p:spPr>
        <p:txBody>
          <a:bodyPr/>
          <a:lstStyle/>
          <a:p>
            <a:pPr marL="0" indent="0">
              <a:buNone/>
            </a:pPr>
            <a:r>
              <a:rPr lang="en-US"/>
              <a:t>Lots of direct modeling!</a:t>
            </a:r>
          </a:p>
        </p:txBody>
      </p:sp>
      <p:sp>
        <p:nvSpPr>
          <p:cNvPr id="4" name="Slide Number Placeholder 3">
            <a:extLst>
              <a:ext uri="{FF2B5EF4-FFF2-40B4-BE49-F238E27FC236}">
                <a16:creationId xmlns:a16="http://schemas.microsoft.com/office/drawing/2014/main" id="{17B04EC5-DA97-3130-2636-009BACA39982}"/>
              </a:ext>
            </a:extLst>
          </p:cNvPr>
          <p:cNvSpPr>
            <a:spLocks noGrp="1"/>
          </p:cNvSpPr>
          <p:nvPr>
            <p:ph type="sldNum" sz="quarter" idx="12"/>
          </p:nvPr>
        </p:nvSpPr>
        <p:spPr/>
        <p:txBody>
          <a:bodyPr/>
          <a:lstStyle/>
          <a:p>
            <a:fld id="{A3D1C70C-36A2-44FC-A083-98959550CFF4}" type="slidenum">
              <a:rPr lang="en-US" smtClean="0"/>
              <a:pPr/>
              <a:t>27</a:t>
            </a:fld>
            <a:endParaRPr lang="en-US"/>
          </a:p>
        </p:txBody>
      </p:sp>
      <p:pic>
        <p:nvPicPr>
          <p:cNvPr id="7" name="Content Placeholder 6" descr="math manipulatives. shown are two color counters in five frames, ten frames with counters, math fact flash cards, dice, number lines, and number cards.">
            <a:extLst>
              <a:ext uri="{FF2B5EF4-FFF2-40B4-BE49-F238E27FC236}">
                <a16:creationId xmlns:a16="http://schemas.microsoft.com/office/drawing/2014/main" id="{D1F7DF9F-D604-AE2D-9F75-D48F4C16B6DE}"/>
              </a:ext>
            </a:extLst>
          </p:cNvPr>
          <p:cNvPicPr>
            <a:picLocks noGrp="1" noChangeAspect="1"/>
          </p:cNvPicPr>
          <p:nvPr>
            <p:ph sz="half" idx="13"/>
          </p:nvPr>
        </p:nvPicPr>
        <p:blipFill>
          <a:blip r:embed="rId3"/>
          <a:stretch>
            <a:fillRect/>
          </a:stretch>
        </p:blipFill>
        <p:spPr>
          <a:xfrm>
            <a:off x="3467100" y="1550500"/>
            <a:ext cx="7886700" cy="4410450"/>
          </a:xfrm>
          <a:prstGeom prst="rect">
            <a:avLst/>
          </a:prstGeom>
        </p:spPr>
      </p:pic>
    </p:spTree>
    <p:extLst>
      <p:ext uri="{BB962C8B-B14F-4D97-AF65-F5344CB8AC3E}">
        <p14:creationId xmlns:p14="http://schemas.microsoft.com/office/powerpoint/2010/main" val="2702708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70D16-43A9-BD4D-9220-4F69A2DA3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99ED1-1264-9426-D190-42E37E82EB22}"/>
              </a:ext>
            </a:extLst>
          </p:cNvPr>
          <p:cNvSpPr>
            <a:spLocks noGrp="1"/>
          </p:cNvSpPr>
          <p:nvPr>
            <p:ph type="title"/>
          </p:nvPr>
        </p:nvSpPr>
        <p:spPr/>
        <p:txBody>
          <a:bodyPr/>
          <a:lstStyle/>
          <a:p>
            <a:r>
              <a:rPr lang="en-US"/>
              <a:t>Strategies (2)</a:t>
            </a:r>
          </a:p>
        </p:txBody>
      </p:sp>
      <p:sp>
        <p:nvSpPr>
          <p:cNvPr id="9" name="Content Placeholder 8">
            <a:extLst>
              <a:ext uri="{FF2B5EF4-FFF2-40B4-BE49-F238E27FC236}">
                <a16:creationId xmlns:a16="http://schemas.microsoft.com/office/drawing/2014/main" id="{96028D48-A599-5D93-B7C0-C9BC07C9EE10}"/>
              </a:ext>
            </a:extLst>
          </p:cNvPr>
          <p:cNvSpPr>
            <a:spLocks noGrp="1"/>
          </p:cNvSpPr>
          <p:nvPr>
            <p:ph sz="half" idx="1"/>
          </p:nvPr>
        </p:nvSpPr>
        <p:spPr>
          <a:xfrm>
            <a:off x="3734733" y="1012215"/>
            <a:ext cx="3800820" cy="597629"/>
          </a:xfrm>
        </p:spPr>
        <p:txBody>
          <a:bodyPr/>
          <a:lstStyle/>
          <a:p>
            <a:pPr marL="0" indent="0" algn="ctr">
              <a:buNone/>
            </a:pPr>
            <a:r>
              <a:rPr lang="en-US" sz="4000"/>
              <a:t>6 + 7</a:t>
            </a:r>
          </a:p>
        </p:txBody>
      </p:sp>
      <p:sp>
        <p:nvSpPr>
          <p:cNvPr id="4" name="Slide Number Placeholder 3">
            <a:extLst>
              <a:ext uri="{FF2B5EF4-FFF2-40B4-BE49-F238E27FC236}">
                <a16:creationId xmlns:a16="http://schemas.microsoft.com/office/drawing/2014/main" id="{A96B5922-3769-80BE-92FE-0EE1332D5319}"/>
              </a:ext>
            </a:extLst>
          </p:cNvPr>
          <p:cNvSpPr>
            <a:spLocks noGrp="1"/>
          </p:cNvSpPr>
          <p:nvPr>
            <p:ph type="sldNum" sz="quarter" idx="12"/>
          </p:nvPr>
        </p:nvSpPr>
        <p:spPr/>
        <p:txBody>
          <a:bodyPr/>
          <a:lstStyle/>
          <a:p>
            <a:fld id="{A3D1C70C-36A2-44FC-A083-98959550CFF4}" type="slidenum">
              <a:rPr lang="en-US" smtClean="0"/>
              <a:pPr/>
              <a:t>28</a:t>
            </a:fld>
            <a:endParaRPr lang="en-US"/>
          </a:p>
        </p:txBody>
      </p:sp>
      <p:pic>
        <p:nvPicPr>
          <p:cNvPr id="18" name="Content Placeholder 17" descr="rekenrek showing 6+7. Top line has five red beads and one white bead. Bottom line has five red beads and two white beads.">
            <a:extLst>
              <a:ext uri="{FF2B5EF4-FFF2-40B4-BE49-F238E27FC236}">
                <a16:creationId xmlns:a16="http://schemas.microsoft.com/office/drawing/2014/main" id="{1AED7240-5230-5C25-55D4-BF5722C477F0}"/>
              </a:ext>
            </a:extLst>
          </p:cNvPr>
          <p:cNvPicPr>
            <a:picLocks noGrp="1" noChangeAspect="1"/>
          </p:cNvPicPr>
          <p:nvPr>
            <p:ph sz="half" idx="13"/>
          </p:nvPr>
        </p:nvPicPr>
        <p:blipFill>
          <a:blip r:embed="rId3"/>
          <a:stretch>
            <a:fillRect/>
          </a:stretch>
        </p:blipFill>
        <p:spPr>
          <a:xfrm>
            <a:off x="2309706" y="1663016"/>
            <a:ext cx="3127534" cy="2036107"/>
          </a:xfrm>
          <a:prstGeom prst="rect">
            <a:avLst/>
          </a:prstGeom>
        </p:spPr>
      </p:pic>
      <p:pic>
        <p:nvPicPr>
          <p:cNvPr id="19" name="Content Placeholder 18" descr="rekenrek showing 6 plus 7. Top line has five red beads and one white bead. Bottom line has five red beads and two white beads. All beads are outlined in a box except for the last white bead on the bottom line.">
            <a:extLst>
              <a:ext uri="{FF2B5EF4-FFF2-40B4-BE49-F238E27FC236}">
                <a16:creationId xmlns:a16="http://schemas.microsoft.com/office/drawing/2014/main" id="{20E2848E-82BC-8322-9761-7CEB9EDC104B}"/>
              </a:ext>
            </a:extLst>
          </p:cNvPr>
          <p:cNvPicPr>
            <a:picLocks noGrp="1" noChangeAspect="1"/>
          </p:cNvPicPr>
          <p:nvPr>
            <p:ph sz="half" idx="16"/>
          </p:nvPr>
        </p:nvPicPr>
        <p:blipFill>
          <a:blip r:embed="rId4"/>
          <a:stretch>
            <a:fillRect/>
          </a:stretch>
        </p:blipFill>
        <p:spPr>
          <a:xfrm>
            <a:off x="2309706" y="3870540"/>
            <a:ext cx="3127534" cy="2130210"/>
          </a:xfrm>
          <a:prstGeom prst="rect">
            <a:avLst/>
          </a:prstGeom>
        </p:spPr>
      </p:pic>
      <p:pic>
        <p:nvPicPr>
          <p:cNvPr id="20" name="Content Placeholder 19" descr="rekenrek showing 6 plus 7. Top line has five red beads and one white bead. Bottom line has five red beads and two white beads. All red beads are outlined in a box.">
            <a:extLst>
              <a:ext uri="{FF2B5EF4-FFF2-40B4-BE49-F238E27FC236}">
                <a16:creationId xmlns:a16="http://schemas.microsoft.com/office/drawing/2014/main" id="{A4185D55-BEE5-DBC0-A584-983E19F10594}"/>
              </a:ext>
            </a:extLst>
          </p:cNvPr>
          <p:cNvPicPr>
            <a:picLocks noGrp="1" noChangeAspect="1"/>
          </p:cNvPicPr>
          <p:nvPr>
            <p:ph sz="half" idx="14"/>
          </p:nvPr>
        </p:nvPicPr>
        <p:blipFill>
          <a:blip r:embed="rId5"/>
          <a:stretch>
            <a:fillRect/>
          </a:stretch>
        </p:blipFill>
        <p:spPr>
          <a:xfrm>
            <a:off x="6451819" y="1698417"/>
            <a:ext cx="3096083" cy="2039112"/>
          </a:xfrm>
          <a:prstGeom prst="rect">
            <a:avLst/>
          </a:prstGeom>
        </p:spPr>
      </p:pic>
      <p:pic>
        <p:nvPicPr>
          <p:cNvPr id="21" name="Content Placeholder 20" descr="rekenrek showing 6 plus 7. Top line has five red beads and one white bead. Bottom line has five red beads and two white beads. last three beads on first line (two red and one white) are outlined in a box. ">
            <a:extLst>
              <a:ext uri="{FF2B5EF4-FFF2-40B4-BE49-F238E27FC236}">
                <a16:creationId xmlns:a16="http://schemas.microsoft.com/office/drawing/2014/main" id="{8E74C8ED-0F55-7AE4-8DEE-1CF0FD799AD6}"/>
              </a:ext>
            </a:extLst>
          </p:cNvPr>
          <p:cNvPicPr>
            <a:picLocks noGrp="1" noChangeAspect="1"/>
          </p:cNvPicPr>
          <p:nvPr>
            <p:ph sz="half" idx="15"/>
          </p:nvPr>
        </p:nvPicPr>
        <p:blipFill>
          <a:blip r:embed="rId6"/>
          <a:stretch>
            <a:fillRect/>
          </a:stretch>
        </p:blipFill>
        <p:spPr>
          <a:xfrm>
            <a:off x="6451819" y="3965248"/>
            <a:ext cx="3122963" cy="2039112"/>
          </a:xfrm>
          <a:prstGeom prst="rect">
            <a:avLst/>
          </a:prstGeom>
        </p:spPr>
      </p:pic>
    </p:spTree>
    <p:extLst>
      <p:ext uri="{BB962C8B-B14F-4D97-AF65-F5344CB8AC3E}">
        <p14:creationId xmlns:p14="http://schemas.microsoft.com/office/powerpoint/2010/main" val="41654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F1C7B-BFEE-36B3-AF55-6CF6CFAB7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3AC504-92D8-3D18-F3F6-6A95E3CD69BE}"/>
              </a:ext>
            </a:extLst>
          </p:cNvPr>
          <p:cNvSpPr>
            <a:spLocks noGrp="1"/>
          </p:cNvSpPr>
          <p:nvPr>
            <p:ph type="title"/>
          </p:nvPr>
        </p:nvSpPr>
        <p:spPr/>
        <p:txBody>
          <a:bodyPr/>
          <a:lstStyle/>
          <a:p>
            <a:r>
              <a:rPr lang="en-US"/>
              <a:t>Strategies (3)</a:t>
            </a:r>
          </a:p>
        </p:txBody>
      </p:sp>
      <p:sp>
        <p:nvSpPr>
          <p:cNvPr id="8" name="Content Placeholder 7">
            <a:extLst>
              <a:ext uri="{FF2B5EF4-FFF2-40B4-BE49-F238E27FC236}">
                <a16:creationId xmlns:a16="http://schemas.microsoft.com/office/drawing/2014/main" id="{B5D6C106-D048-B89A-99B5-5956EB4DB769}"/>
              </a:ext>
            </a:extLst>
          </p:cNvPr>
          <p:cNvSpPr>
            <a:spLocks noGrp="1"/>
          </p:cNvSpPr>
          <p:nvPr>
            <p:ph sz="half" idx="1"/>
          </p:nvPr>
        </p:nvSpPr>
        <p:spPr>
          <a:xfrm>
            <a:off x="176270" y="1429017"/>
            <a:ext cx="11177530" cy="1097873"/>
          </a:xfrm>
        </p:spPr>
        <p:txBody>
          <a:bodyPr/>
          <a:lstStyle/>
          <a:p>
            <a:pPr marL="0" indent="0">
              <a:buNone/>
            </a:pPr>
            <a:r>
              <a:rPr lang="en-US"/>
              <a:t>Number Strings to develop strategies  </a:t>
            </a:r>
          </a:p>
        </p:txBody>
      </p:sp>
      <p:pic>
        <p:nvPicPr>
          <p:cNvPr id="19" name="Content Placeholder 18" descr="rekenrek showing 3+3. First line is three red circles on the left and two red circles and five white circles on the rights. Second line shows the same.">
            <a:extLst>
              <a:ext uri="{FF2B5EF4-FFF2-40B4-BE49-F238E27FC236}">
                <a16:creationId xmlns:a16="http://schemas.microsoft.com/office/drawing/2014/main" id="{0D239AA2-F502-1832-59D2-57A76E19C559}"/>
              </a:ext>
            </a:extLst>
          </p:cNvPr>
          <p:cNvPicPr>
            <a:picLocks noGrp="1" noChangeAspect="1"/>
          </p:cNvPicPr>
          <p:nvPr>
            <p:ph sz="half" idx="13"/>
          </p:nvPr>
        </p:nvPicPr>
        <p:blipFill>
          <a:blip r:embed="rId3"/>
          <a:stretch>
            <a:fillRect/>
          </a:stretch>
        </p:blipFill>
        <p:spPr>
          <a:xfrm>
            <a:off x="120208" y="2171641"/>
            <a:ext cx="3923452" cy="994523"/>
          </a:xfrm>
          <a:prstGeom prst="rect">
            <a:avLst/>
          </a:prstGeom>
        </p:spPr>
      </p:pic>
      <p:sp>
        <p:nvSpPr>
          <p:cNvPr id="12" name="Content Placeholder 11">
            <a:extLst>
              <a:ext uri="{FF2B5EF4-FFF2-40B4-BE49-F238E27FC236}">
                <a16:creationId xmlns:a16="http://schemas.microsoft.com/office/drawing/2014/main" id="{A34ACA21-1279-3939-26A0-A6E16BDBCDDE}"/>
              </a:ext>
            </a:extLst>
          </p:cNvPr>
          <p:cNvSpPr>
            <a:spLocks noGrp="1"/>
          </p:cNvSpPr>
          <p:nvPr>
            <p:ph sz="half" idx="14"/>
          </p:nvPr>
        </p:nvSpPr>
        <p:spPr>
          <a:xfrm>
            <a:off x="4218038" y="2295112"/>
            <a:ext cx="2590604" cy="747580"/>
          </a:xfrm>
        </p:spPr>
        <p:txBody>
          <a:bodyPr/>
          <a:lstStyle/>
          <a:p>
            <a:r>
              <a:rPr lang="en-US"/>
              <a:t>3 + 3 = 6</a:t>
            </a:r>
          </a:p>
        </p:txBody>
      </p:sp>
      <p:pic>
        <p:nvPicPr>
          <p:cNvPr id="20" name="Content Placeholder 19" descr="rekenrek showing 3+4. First line is three red circles on the left and two red circles and five white circles on the right. Second line is four red circles on the left and one red circle and five white circles on the right.">
            <a:extLst>
              <a:ext uri="{FF2B5EF4-FFF2-40B4-BE49-F238E27FC236}">
                <a16:creationId xmlns:a16="http://schemas.microsoft.com/office/drawing/2014/main" id="{4D86C076-57E1-3795-05AA-ADD0F9682C48}"/>
              </a:ext>
            </a:extLst>
          </p:cNvPr>
          <p:cNvPicPr>
            <a:picLocks noGrp="1" noChangeAspect="1"/>
          </p:cNvPicPr>
          <p:nvPr>
            <p:ph sz="half" idx="16"/>
          </p:nvPr>
        </p:nvPicPr>
        <p:blipFill>
          <a:blip r:embed="rId4"/>
          <a:stretch>
            <a:fillRect/>
          </a:stretch>
        </p:blipFill>
        <p:spPr>
          <a:xfrm>
            <a:off x="165423" y="3433904"/>
            <a:ext cx="3833021" cy="833265"/>
          </a:xfrm>
          <a:prstGeom prst="rect">
            <a:avLst/>
          </a:prstGeom>
        </p:spPr>
      </p:pic>
      <p:sp>
        <p:nvSpPr>
          <p:cNvPr id="17" name="Content Placeholder 16">
            <a:extLst>
              <a:ext uri="{FF2B5EF4-FFF2-40B4-BE49-F238E27FC236}">
                <a16:creationId xmlns:a16="http://schemas.microsoft.com/office/drawing/2014/main" id="{CE9310F9-A2D1-41C6-B37A-7659ED2E0EB0}"/>
              </a:ext>
            </a:extLst>
          </p:cNvPr>
          <p:cNvSpPr>
            <a:spLocks noGrp="1"/>
          </p:cNvSpPr>
          <p:nvPr>
            <p:ph sz="half" idx="17"/>
          </p:nvPr>
        </p:nvSpPr>
        <p:spPr>
          <a:xfrm>
            <a:off x="4218037" y="3429000"/>
            <a:ext cx="3205317" cy="1447800"/>
          </a:xfrm>
        </p:spPr>
        <p:txBody>
          <a:bodyPr rIns="91440"/>
          <a:lstStyle/>
          <a:p>
            <a:pPr>
              <a:spcBef>
                <a:spcPts val="0"/>
              </a:spcBef>
              <a:spcAft>
                <a:spcPts val="0"/>
              </a:spcAft>
            </a:pPr>
            <a:r>
              <a:rPr lang="en-US" sz="2800"/>
              <a:t>3 + 3 + 1 = 7 </a:t>
            </a:r>
            <a:br>
              <a:rPr lang="en-US" sz="2800"/>
            </a:br>
            <a:r>
              <a:rPr lang="en-US" sz="2800"/>
              <a:t>or</a:t>
            </a:r>
            <a:r>
              <a:rPr lang="en-US"/>
              <a:t> </a:t>
            </a:r>
            <a:br>
              <a:rPr lang="en-US"/>
            </a:br>
            <a:r>
              <a:rPr lang="en-US" sz="2800"/>
              <a:t>6 + 1 = 7</a:t>
            </a:r>
            <a:endParaRPr lang="en-US"/>
          </a:p>
        </p:txBody>
      </p:sp>
      <p:sp>
        <p:nvSpPr>
          <p:cNvPr id="4" name="Slide Number Placeholder 3">
            <a:extLst>
              <a:ext uri="{FF2B5EF4-FFF2-40B4-BE49-F238E27FC236}">
                <a16:creationId xmlns:a16="http://schemas.microsoft.com/office/drawing/2014/main" id="{694DBF14-5D4B-C8C8-E5AB-776C241C74B9}"/>
              </a:ext>
            </a:extLst>
          </p:cNvPr>
          <p:cNvSpPr>
            <a:spLocks noGrp="1"/>
          </p:cNvSpPr>
          <p:nvPr>
            <p:ph type="sldNum" sz="quarter" idx="12"/>
          </p:nvPr>
        </p:nvSpPr>
        <p:spPr/>
        <p:txBody>
          <a:bodyPr/>
          <a:lstStyle/>
          <a:p>
            <a:fld id="{A3D1C70C-36A2-44FC-A083-98959550CFF4}" type="slidenum">
              <a:rPr lang="en-US" smtClean="0"/>
              <a:pPr/>
              <a:t>29</a:t>
            </a:fld>
            <a:endParaRPr lang="en-US"/>
          </a:p>
        </p:txBody>
      </p:sp>
      <p:pic>
        <p:nvPicPr>
          <p:cNvPr id="21" name="Content Placeholder 20" descr="rekenreks showing 2+2 and then 2+3. First three lines show two red circles on the left and 3 red circles and five white circles on the right. last line is three red circles on the left. and two red circles and five white circles on the right.">
            <a:extLst>
              <a:ext uri="{FF2B5EF4-FFF2-40B4-BE49-F238E27FC236}">
                <a16:creationId xmlns:a16="http://schemas.microsoft.com/office/drawing/2014/main" id="{D4FC45AB-D43C-C656-6291-027B6F6E666D}"/>
              </a:ext>
            </a:extLst>
          </p:cNvPr>
          <p:cNvPicPr>
            <a:picLocks noGrp="1" noChangeAspect="1"/>
          </p:cNvPicPr>
          <p:nvPr>
            <p:ph sz="half" idx="18"/>
          </p:nvPr>
        </p:nvPicPr>
        <p:blipFill>
          <a:blip r:embed="rId5"/>
          <a:stretch>
            <a:fillRect/>
          </a:stretch>
        </p:blipFill>
        <p:spPr>
          <a:xfrm>
            <a:off x="6405676" y="2291121"/>
            <a:ext cx="5427184" cy="1973520"/>
          </a:xfrm>
          <a:prstGeom prst="rect">
            <a:avLst/>
          </a:prstGeom>
        </p:spPr>
      </p:pic>
    </p:spTree>
    <p:extLst>
      <p:ext uri="{BB962C8B-B14F-4D97-AF65-F5344CB8AC3E}">
        <p14:creationId xmlns:p14="http://schemas.microsoft.com/office/powerpoint/2010/main" val="178427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idx="1"/>
          </p:nvPr>
        </p:nvSpPr>
        <p:spPr/>
        <p:txBody>
          <a:bodyPr vert="horz" lIns="91440" tIns="45720" rIns="274320" bIns="45720" rtlCol="0" anchor="t">
            <a:noAutofit/>
          </a:bodyPr>
          <a:lstStyle/>
          <a:p>
            <a:r>
              <a:rPr lang="en-US" sz="2300">
                <a:latin typeface="Palatino Linotype"/>
              </a:rPr>
              <a:t>Three parts to Fluency…and why kids need all three!</a:t>
            </a:r>
          </a:p>
          <a:p>
            <a:r>
              <a:rPr lang="en-US" sz="2300">
                <a:latin typeface="Palatino Linotype"/>
              </a:rPr>
              <a:t>Root cause of why children don’t become fluent.</a:t>
            </a:r>
          </a:p>
          <a:p>
            <a:r>
              <a:rPr lang="en-US" sz="2300">
                <a:latin typeface="Palatino Linotype"/>
              </a:rPr>
              <a:t>How we can build fluency.</a:t>
            </a:r>
          </a:p>
          <a:p>
            <a:r>
              <a:rPr lang="en-US" sz="2300">
                <a:latin typeface="Palatino Linotype"/>
              </a:rPr>
              <a:t>How we can assess fluency.</a:t>
            </a:r>
          </a:p>
        </p:txBody>
      </p:sp>
      <p:sp>
        <p:nvSpPr>
          <p:cNvPr id="6" name="Content Placeholder 5">
            <a:extLst>
              <a:ext uri="{FF2B5EF4-FFF2-40B4-BE49-F238E27FC236}">
                <a16:creationId xmlns:a16="http://schemas.microsoft.com/office/drawing/2014/main" id="{FBDAF1D2-0DBC-DD70-D601-F0C98530DDAC}"/>
              </a:ext>
            </a:extLst>
          </p:cNvPr>
          <p:cNvSpPr>
            <a:spLocks noGrp="1"/>
          </p:cNvSpPr>
          <p:nvPr>
            <p:ph idx="13"/>
          </p:nvPr>
        </p:nvSpPr>
        <p:spPr>
          <a:xfrm>
            <a:off x="146292" y="4212785"/>
            <a:ext cx="11890272" cy="1801935"/>
          </a:xfrm>
        </p:spPr>
        <p:txBody>
          <a:bodyPr/>
          <a:lstStyle/>
          <a:p>
            <a:pPr marL="0" indent="0">
              <a:buNone/>
            </a:pPr>
            <a:r>
              <a:rPr lang="en-US" sz="1800" b="1">
                <a:latin typeface="Calibri"/>
              </a:rPr>
              <a:t>(Please be advised that neither the New Jersey Department of Education, nor its employees, specifically promotes, endorses, recommends, or favors any of the entities or resources listed herein Instead, this list of entities and resources is provided for informational purposes only.  School districts must always evaluate and determine, based on the individualized needs of its student population, whether to utilize and/or expend its resources on the entities or resources herein.)</a:t>
            </a:r>
            <a:r>
              <a:rPr lang="en-US" sz="1800">
                <a:latin typeface="Calibri"/>
                <a:ea typeface="Calibri"/>
                <a:cs typeface="Calibri"/>
              </a:rPr>
              <a:t>​</a:t>
            </a:r>
            <a:endParaRPr lang="en-US" sz="1800"/>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2"/>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3245700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4294A-D804-E319-4FBD-4F2B0A59E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8BB78-2EBD-EBBE-99C6-2320EDEB7932}"/>
              </a:ext>
            </a:extLst>
          </p:cNvPr>
          <p:cNvSpPr>
            <a:spLocks noGrp="1"/>
          </p:cNvSpPr>
          <p:nvPr>
            <p:ph type="title"/>
          </p:nvPr>
        </p:nvSpPr>
        <p:spPr/>
        <p:txBody>
          <a:bodyPr/>
          <a:lstStyle/>
          <a:p>
            <a:r>
              <a:rPr lang="en-US"/>
              <a:t>Strategies (4)</a:t>
            </a:r>
          </a:p>
        </p:txBody>
      </p:sp>
      <p:sp>
        <p:nvSpPr>
          <p:cNvPr id="11" name="Content Placeholder 10">
            <a:extLst>
              <a:ext uri="{FF2B5EF4-FFF2-40B4-BE49-F238E27FC236}">
                <a16:creationId xmlns:a16="http://schemas.microsoft.com/office/drawing/2014/main" id="{F101BD12-8F27-F2A9-5A36-AE482E3B32CB}"/>
              </a:ext>
            </a:extLst>
          </p:cNvPr>
          <p:cNvSpPr>
            <a:spLocks noGrp="1"/>
          </p:cNvSpPr>
          <p:nvPr>
            <p:ph sz="half" idx="1"/>
          </p:nvPr>
        </p:nvSpPr>
        <p:spPr>
          <a:xfrm>
            <a:off x="0" y="1127299"/>
            <a:ext cx="5697090" cy="1835514"/>
          </a:xfrm>
          <a:ln>
            <a:noFill/>
          </a:ln>
        </p:spPr>
        <p:txBody>
          <a:bodyPr/>
          <a:lstStyle/>
          <a:p>
            <a:pPr marL="0" indent="0">
              <a:buNone/>
            </a:pPr>
            <a:r>
              <a:rPr lang="en-US"/>
              <a:t>Doubles and Near Doubles</a:t>
            </a:r>
          </a:p>
          <a:p>
            <a:r>
              <a:rPr lang="en-US">
                <a:hlinkClick r:id="rId3"/>
              </a:rPr>
              <a:t>Berkeley Everett Math Flips</a:t>
            </a:r>
            <a:endParaRPr lang="en-US"/>
          </a:p>
        </p:txBody>
      </p:sp>
      <p:pic>
        <p:nvPicPr>
          <p:cNvPr id="17" name="Content Placeholder 16" descr="dot cards showing 6+6 and then 6+7. A shows 6 circles on each card. B shows 7 circles on the left card (6 black and one grey) and 6 circles on the right card.">
            <a:extLst>
              <a:ext uri="{FF2B5EF4-FFF2-40B4-BE49-F238E27FC236}">
                <a16:creationId xmlns:a16="http://schemas.microsoft.com/office/drawing/2014/main" id="{A39D9E20-CA87-2DE5-FEC5-3556C57788FA}"/>
              </a:ext>
            </a:extLst>
          </p:cNvPr>
          <p:cNvPicPr>
            <a:picLocks noGrp="1" noChangeAspect="1"/>
          </p:cNvPicPr>
          <p:nvPr>
            <p:ph sz="half" idx="16"/>
          </p:nvPr>
        </p:nvPicPr>
        <p:blipFill>
          <a:blip r:embed="rId4"/>
          <a:stretch>
            <a:fillRect/>
          </a:stretch>
        </p:blipFill>
        <p:spPr>
          <a:xfrm>
            <a:off x="4719484" y="1139715"/>
            <a:ext cx="6135329" cy="2402862"/>
          </a:xfrm>
          <a:prstGeom prst="rect">
            <a:avLst/>
          </a:prstGeom>
        </p:spPr>
      </p:pic>
      <p:sp>
        <p:nvSpPr>
          <p:cNvPr id="14" name="Content Placeholder 13">
            <a:extLst>
              <a:ext uri="{FF2B5EF4-FFF2-40B4-BE49-F238E27FC236}">
                <a16:creationId xmlns:a16="http://schemas.microsoft.com/office/drawing/2014/main" id="{4A2C934E-9A96-E657-8131-3E34282CBBCA}"/>
              </a:ext>
            </a:extLst>
          </p:cNvPr>
          <p:cNvSpPr>
            <a:spLocks noGrp="1"/>
          </p:cNvSpPr>
          <p:nvPr>
            <p:ph sz="half" idx="17"/>
          </p:nvPr>
        </p:nvSpPr>
        <p:spPr>
          <a:xfrm>
            <a:off x="4798143" y="3643296"/>
            <a:ext cx="6233651" cy="2074989"/>
          </a:xfrm>
          <a:ln>
            <a:noFill/>
          </a:ln>
        </p:spPr>
        <p:txBody>
          <a:bodyPr>
            <a:noAutofit/>
          </a:bodyPr>
          <a:lstStyle/>
          <a:p>
            <a:pPr>
              <a:spcBef>
                <a:spcPts val="0"/>
              </a:spcBef>
              <a:spcAft>
                <a:spcPts val="0"/>
              </a:spcAft>
            </a:pPr>
            <a:r>
              <a:rPr lang="en-US" sz="1800"/>
              <a:t>With each flashcard:</a:t>
            </a:r>
          </a:p>
          <a:p>
            <a:pPr>
              <a:spcBef>
                <a:spcPts val="0"/>
              </a:spcBef>
              <a:spcAft>
                <a:spcPts val="0"/>
              </a:spcAft>
            </a:pPr>
            <a:r>
              <a:rPr lang="en-US" sz="1800"/>
              <a:t>• Look at side A: How many? How do you know?</a:t>
            </a:r>
          </a:p>
          <a:p>
            <a:pPr>
              <a:spcBef>
                <a:spcPts val="0"/>
              </a:spcBef>
              <a:spcAft>
                <a:spcPts val="600"/>
              </a:spcAft>
            </a:pPr>
            <a:r>
              <a:rPr lang="en-US" sz="1800"/>
              <a:t>• (Flip to side B) How many NOW? How do you know?</a:t>
            </a:r>
          </a:p>
          <a:p>
            <a:pPr>
              <a:spcBef>
                <a:spcPts val="0"/>
              </a:spcBef>
              <a:spcAft>
                <a:spcPts val="0"/>
              </a:spcAft>
            </a:pPr>
            <a:r>
              <a:rPr lang="en-US" sz="1800"/>
              <a:t>After a while, ask Generalizing and Extending questions, like:</a:t>
            </a:r>
          </a:p>
          <a:p>
            <a:pPr>
              <a:spcBef>
                <a:spcPts val="0"/>
              </a:spcBef>
              <a:spcAft>
                <a:spcPts val="0"/>
              </a:spcAft>
            </a:pPr>
            <a:r>
              <a:rPr lang="en-US" sz="1800"/>
              <a:t>• How does side A help you with side B?</a:t>
            </a:r>
          </a:p>
          <a:p>
            <a:pPr>
              <a:spcBef>
                <a:spcPts val="0"/>
              </a:spcBef>
              <a:spcAft>
                <a:spcPts val="0"/>
              </a:spcAft>
            </a:pPr>
            <a:r>
              <a:rPr lang="en-US" sz="1800"/>
              <a:t>• What is the same and different about side A and side B?</a:t>
            </a:r>
          </a:p>
          <a:p>
            <a:pPr>
              <a:spcBef>
                <a:spcPts val="0"/>
              </a:spcBef>
              <a:spcAft>
                <a:spcPts val="0"/>
              </a:spcAft>
            </a:pPr>
            <a:r>
              <a:rPr lang="en-US" sz="1800"/>
              <a:t>• What do you notice about this deck?</a:t>
            </a:r>
          </a:p>
        </p:txBody>
      </p:sp>
      <p:sp>
        <p:nvSpPr>
          <p:cNvPr id="4" name="Slide Number Placeholder 3">
            <a:extLst>
              <a:ext uri="{FF2B5EF4-FFF2-40B4-BE49-F238E27FC236}">
                <a16:creationId xmlns:a16="http://schemas.microsoft.com/office/drawing/2014/main" id="{DBA6D41D-459E-39A7-536D-2AC4A910CF73}"/>
              </a:ext>
            </a:extLst>
          </p:cNvPr>
          <p:cNvSpPr>
            <a:spLocks noGrp="1"/>
          </p:cNvSpPr>
          <p:nvPr>
            <p:ph type="sldNum" sz="quarter" idx="12"/>
          </p:nvPr>
        </p:nvSpPr>
        <p:spPr/>
        <p:txBody>
          <a:bodyPr/>
          <a:lstStyle/>
          <a:p>
            <a:fld id="{A3D1C70C-36A2-44FC-A083-98959550CFF4}" type="slidenum">
              <a:rPr lang="en-US" smtClean="0"/>
              <a:pPr/>
              <a:t>30</a:t>
            </a:fld>
            <a:endParaRPr lang="en-US"/>
          </a:p>
        </p:txBody>
      </p:sp>
    </p:spTree>
    <p:extLst>
      <p:ext uri="{BB962C8B-B14F-4D97-AF65-F5344CB8AC3E}">
        <p14:creationId xmlns:p14="http://schemas.microsoft.com/office/powerpoint/2010/main" val="1908452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762E9-E115-01F6-A2AB-966E8D0B3F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45D24-CE73-9787-377A-7B3E0B3C2495}"/>
              </a:ext>
            </a:extLst>
          </p:cNvPr>
          <p:cNvSpPr>
            <a:spLocks noGrp="1"/>
          </p:cNvSpPr>
          <p:nvPr>
            <p:ph type="title"/>
          </p:nvPr>
        </p:nvSpPr>
        <p:spPr/>
        <p:txBody>
          <a:bodyPr/>
          <a:lstStyle/>
          <a:p>
            <a:r>
              <a:rPr lang="en-US"/>
              <a:t>Strategies (5)</a:t>
            </a:r>
          </a:p>
        </p:txBody>
      </p:sp>
      <p:sp>
        <p:nvSpPr>
          <p:cNvPr id="3" name="Text Placeholder 2">
            <a:extLst>
              <a:ext uri="{FF2B5EF4-FFF2-40B4-BE49-F238E27FC236}">
                <a16:creationId xmlns:a16="http://schemas.microsoft.com/office/drawing/2014/main" id="{4886C568-A0C7-E189-04FC-FEDF4EADC778}"/>
              </a:ext>
            </a:extLst>
          </p:cNvPr>
          <p:cNvSpPr>
            <a:spLocks noGrp="1"/>
          </p:cNvSpPr>
          <p:nvPr>
            <p:ph sz="half" idx="1"/>
          </p:nvPr>
        </p:nvSpPr>
        <p:spPr/>
        <p:txBody>
          <a:bodyPr>
            <a:normAutofit/>
          </a:bodyPr>
          <a:lstStyle/>
          <a:p>
            <a:pPr marL="0" indent="0">
              <a:buNone/>
            </a:pPr>
            <a:r>
              <a:rPr lang="en-US"/>
              <a:t>Doubles and Near Doubles</a:t>
            </a:r>
          </a:p>
          <a:p>
            <a:r>
              <a:rPr lang="en-US">
                <a:hlinkClick r:id="rId3"/>
              </a:rPr>
              <a:t>Berkeley Everett Math Flips</a:t>
            </a:r>
            <a:endParaRPr lang="en-US"/>
          </a:p>
        </p:txBody>
      </p:sp>
      <p:pic>
        <p:nvPicPr>
          <p:cNvPr id="19" name="Content Placeholder 18" descr="(A) flashcard showing 6+6. Both lines show five black circles and one white circle.">
            <a:extLst>
              <a:ext uri="{FF2B5EF4-FFF2-40B4-BE49-F238E27FC236}">
                <a16:creationId xmlns:a16="http://schemas.microsoft.com/office/drawing/2014/main" id="{5B057DB5-0FC0-67E3-9506-95B27BE14E90}"/>
              </a:ext>
            </a:extLst>
          </p:cNvPr>
          <p:cNvPicPr>
            <a:picLocks noGrp="1" noChangeAspect="1"/>
          </p:cNvPicPr>
          <p:nvPr>
            <p:ph sz="half" idx="13"/>
          </p:nvPr>
        </p:nvPicPr>
        <p:blipFill>
          <a:blip r:embed="rId4"/>
          <a:stretch>
            <a:fillRect/>
          </a:stretch>
        </p:blipFill>
        <p:spPr>
          <a:xfrm>
            <a:off x="3827356" y="3102545"/>
            <a:ext cx="2695824" cy="1822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ontent Placeholder 13">
            <a:extLst>
              <a:ext uri="{FF2B5EF4-FFF2-40B4-BE49-F238E27FC236}">
                <a16:creationId xmlns:a16="http://schemas.microsoft.com/office/drawing/2014/main" id="{56B4178A-CA4D-B527-0401-2CDA364849A2}"/>
              </a:ext>
            </a:extLst>
          </p:cNvPr>
          <p:cNvSpPr>
            <a:spLocks noGrp="1"/>
          </p:cNvSpPr>
          <p:nvPr>
            <p:ph sz="half" idx="16"/>
          </p:nvPr>
        </p:nvSpPr>
        <p:spPr>
          <a:xfrm>
            <a:off x="4209709" y="5048398"/>
            <a:ext cx="1783284" cy="747580"/>
          </a:xfrm>
        </p:spPr>
        <p:txBody>
          <a:bodyPr rIns="91440"/>
          <a:lstStyle/>
          <a:p>
            <a:r>
              <a:rPr lang="en-US" sz="4000"/>
              <a:t> 6 + 6 =</a:t>
            </a:r>
          </a:p>
        </p:txBody>
      </p:sp>
      <p:pic>
        <p:nvPicPr>
          <p:cNvPr id="20" name="Content Placeholder 19" descr="flashcard showing 6+5. top line shows five black circles. Bottom line is five black circles and one white circle.">
            <a:extLst>
              <a:ext uri="{FF2B5EF4-FFF2-40B4-BE49-F238E27FC236}">
                <a16:creationId xmlns:a16="http://schemas.microsoft.com/office/drawing/2014/main" id="{B2BF8E13-A199-6820-4534-B6F478E3E900}"/>
              </a:ext>
            </a:extLst>
          </p:cNvPr>
          <p:cNvPicPr>
            <a:picLocks noGrp="1" noChangeAspect="1"/>
          </p:cNvPicPr>
          <p:nvPr>
            <p:ph sz="half" idx="14"/>
          </p:nvPr>
        </p:nvPicPr>
        <p:blipFill>
          <a:blip r:embed="rId5"/>
          <a:stretch>
            <a:fillRect/>
          </a:stretch>
        </p:blipFill>
        <p:spPr>
          <a:xfrm>
            <a:off x="7686457" y="3102545"/>
            <a:ext cx="2487809" cy="1819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Content Placeholder 14">
            <a:extLst>
              <a:ext uri="{FF2B5EF4-FFF2-40B4-BE49-F238E27FC236}">
                <a16:creationId xmlns:a16="http://schemas.microsoft.com/office/drawing/2014/main" id="{F2FFA84D-F9BB-ECE4-07BC-35CE0DE47DF1}"/>
              </a:ext>
            </a:extLst>
          </p:cNvPr>
          <p:cNvSpPr>
            <a:spLocks noGrp="1"/>
          </p:cNvSpPr>
          <p:nvPr>
            <p:ph sz="half" idx="17"/>
          </p:nvPr>
        </p:nvSpPr>
        <p:spPr>
          <a:xfrm>
            <a:off x="8214912" y="4924862"/>
            <a:ext cx="1783284" cy="747580"/>
          </a:xfrm>
        </p:spPr>
        <p:txBody>
          <a:bodyPr rIns="91440"/>
          <a:lstStyle/>
          <a:p>
            <a:r>
              <a:rPr lang="en-US" sz="4000"/>
              <a:t>6 + 5 = </a:t>
            </a:r>
          </a:p>
        </p:txBody>
      </p:sp>
      <p:sp>
        <p:nvSpPr>
          <p:cNvPr id="4" name="Slide Number Placeholder 3">
            <a:extLst>
              <a:ext uri="{FF2B5EF4-FFF2-40B4-BE49-F238E27FC236}">
                <a16:creationId xmlns:a16="http://schemas.microsoft.com/office/drawing/2014/main" id="{5197E082-0518-A182-6A08-6DA1896FD081}"/>
              </a:ext>
            </a:extLst>
          </p:cNvPr>
          <p:cNvSpPr>
            <a:spLocks noGrp="1"/>
          </p:cNvSpPr>
          <p:nvPr>
            <p:ph type="sldNum" sz="quarter" idx="12"/>
          </p:nvPr>
        </p:nvSpPr>
        <p:spPr/>
        <p:txBody>
          <a:bodyPr/>
          <a:lstStyle/>
          <a:p>
            <a:fld id="{A3D1C70C-36A2-44FC-A083-98959550CFF4}" type="slidenum">
              <a:rPr lang="en-US" smtClean="0"/>
              <a:pPr/>
              <a:t>31</a:t>
            </a:fld>
            <a:endParaRPr lang="en-US"/>
          </a:p>
        </p:txBody>
      </p:sp>
    </p:spTree>
    <p:extLst>
      <p:ext uri="{BB962C8B-B14F-4D97-AF65-F5344CB8AC3E}">
        <p14:creationId xmlns:p14="http://schemas.microsoft.com/office/powerpoint/2010/main" val="2233653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998D9-0017-D245-0D96-BDA194C59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2B6BE-DADF-F402-74BB-6C6904719547}"/>
              </a:ext>
            </a:extLst>
          </p:cNvPr>
          <p:cNvSpPr>
            <a:spLocks noGrp="1"/>
          </p:cNvSpPr>
          <p:nvPr>
            <p:ph type="title"/>
          </p:nvPr>
        </p:nvSpPr>
        <p:spPr/>
        <p:txBody>
          <a:bodyPr/>
          <a:lstStyle/>
          <a:p>
            <a:r>
              <a:rPr lang="en-US"/>
              <a:t>Strategies (6)</a:t>
            </a:r>
          </a:p>
        </p:txBody>
      </p:sp>
      <p:sp>
        <p:nvSpPr>
          <p:cNvPr id="9" name="Content Placeholder 8">
            <a:extLst>
              <a:ext uri="{FF2B5EF4-FFF2-40B4-BE49-F238E27FC236}">
                <a16:creationId xmlns:a16="http://schemas.microsoft.com/office/drawing/2014/main" id="{05604C96-2C18-A176-28AF-104B34857F3F}"/>
              </a:ext>
            </a:extLst>
          </p:cNvPr>
          <p:cNvSpPr>
            <a:spLocks noGrp="1"/>
          </p:cNvSpPr>
          <p:nvPr>
            <p:ph idx="1"/>
          </p:nvPr>
        </p:nvSpPr>
        <p:spPr>
          <a:xfrm>
            <a:off x="155436" y="1126475"/>
            <a:ext cx="5217560" cy="747579"/>
          </a:xfrm>
        </p:spPr>
        <p:txBody>
          <a:bodyPr/>
          <a:lstStyle/>
          <a:p>
            <a:pPr marL="0" indent="0">
              <a:buNone/>
            </a:pPr>
            <a:r>
              <a:rPr lang="en-US"/>
              <a:t>Bridge 10 (with 7, 8. 9)</a:t>
            </a:r>
          </a:p>
        </p:txBody>
      </p:sp>
      <p:pic>
        <p:nvPicPr>
          <p:cNvPr id="14" name="Content Placeholder 13" descr="ten frame with seven cubes">
            <a:extLst>
              <a:ext uri="{FF2B5EF4-FFF2-40B4-BE49-F238E27FC236}">
                <a16:creationId xmlns:a16="http://schemas.microsoft.com/office/drawing/2014/main" id="{273A6236-2D2E-FC1B-F1AF-01CF5C7D0574}"/>
              </a:ext>
            </a:extLst>
          </p:cNvPr>
          <p:cNvPicPr>
            <a:picLocks noGrp="1" noChangeAspect="1"/>
          </p:cNvPicPr>
          <p:nvPr>
            <p:ph idx="13"/>
          </p:nvPr>
        </p:nvPicPr>
        <p:blipFill>
          <a:blip r:embed="rId3"/>
          <a:stretch>
            <a:fillRect/>
          </a:stretch>
        </p:blipFill>
        <p:spPr>
          <a:xfrm>
            <a:off x="2733675" y="1767292"/>
            <a:ext cx="3362325" cy="1552575"/>
          </a:xfrm>
          <a:prstGeom prst="rect">
            <a:avLst/>
          </a:prstGeom>
        </p:spPr>
      </p:pic>
      <p:pic>
        <p:nvPicPr>
          <p:cNvPr id="15" name="Content Placeholder 14" descr="ten frame with 4 cubes">
            <a:extLst>
              <a:ext uri="{FF2B5EF4-FFF2-40B4-BE49-F238E27FC236}">
                <a16:creationId xmlns:a16="http://schemas.microsoft.com/office/drawing/2014/main" id="{A26D3EBB-0344-7D39-C3C6-2581EE20A10B}"/>
              </a:ext>
            </a:extLst>
          </p:cNvPr>
          <p:cNvPicPr>
            <a:picLocks noGrp="1" noChangeAspect="1"/>
          </p:cNvPicPr>
          <p:nvPr>
            <p:ph idx="14"/>
          </p:nvPr>
        </p:nvPicPr>
        <p:blipFill>
          <a:blip r:embed="rId4"/>
          <a:stretch>
            <a:fillRect/>
          </a:stretch>
        </p:blipFill>
        <p:spPr>
          <a:xfrm>
            <a:off x="2714625" y="3401874"/>
            <a:ext cx="3381375" cy="1590675"/>
          </a:xfrm>
          <a:prstGeom prst="rect">
            <a:avLst/>
          </a:prstGeom>
        </p:spPr>
      </p:pic>
      <p:sp>
        <p:nvSpPr>
          <p:cNvPr id="13" name="Content Placeholder 12">
            <a:extLst>
              <a:ext uri="{FF2B5EF4-FFF2-40B4-BE49-F238E27FC236}">
                <a16:creationId xmlns:a16="http://schemas.microsoft.com/office/drawing/2014/main" id="{7F3640F2-B1BE-7DB6-C026-17FEF6850E34}"/>
              </a:ext>
            </a:extLst>
          </p:cNvPr>
          <p:cNvSpPr>
            <a:spLocks noGrp="1"/>
          </p:cNvSpPr>
          <p:nvPr>
            <p:ph idx="15"/>
          </p:nvPr>
        </p:nvSpPr>
        <p:spPr>
          <a:xfrm>
            <a:off x="3344905" y="4992549"/>
            <a:ext cx="5133001" cy="630038"/>
          </a:xfrm>
        </p:spPr>
        <p:txBody>
          <a:bodyPr rIns="91440"/>
          <a:lstStyle/>
          <a:p>
            <a:pPr marL="0" indent="0">
              <a:buNone/>
            </a:pPr>
            <a:r>
              <a:rPr lang="en-US" sz="4000"/>
              <a:t>7 + 4 = </a:t>
            </a:r>
          </a:p>
        </p:txBody>
      </p:sp>
      <p:sp>
        <p:nvSpPr>
          <p:cNvPr id="4" name="Slide Number Placeholder 3">
            <a:extLst>
              <a:ext uri="{FF2B5EF4-FFF2-40B4-BE49-F238E27FC236}">
                <a16:creationId xmlns:a16="http://schemas.microsoft.com/office/drawing/2014/main" id="{DFA4A8A9-D4E4-3137-98C4-3CC78AD71248}"/>
              </a:ext>
            </a:extLst>
          </p:cNvPr>
          <p:cNvSpPr>
            <a:spLocks noGrp="1"/>
          </p:cNvSpPr>
          <p:nvPr>
            <p:ph type="sldNum" sz="quarter" idx="12"/>
          </p:nvPr>
        </p:nvSpPr>
        <p:spPr/>
        <p:txBody>
          <a:bodyPr/>
          <a:lstStyle/>
          <a:p>
            <a:fld id="{A3D1C70C-36A2-44FC-A083-98959550CFF4}" type="slidenum">
              <a:rPr lang="en-US" smtClean="0"/>
              <a:pPr/>
              <a:t>32</a:t>
            </a:fld>
            <a:endParaRPr lang="en-US"/>
          </a:p>
        </p:txBody>
      </p:sp>
    </p:spTree>
    <p:extLst>
      <p:ext uri="{BB962C8B-B14F-4D97-AF65-F5344CB8AC3E}">
        <p14:creationId xmlns:p14="http://schemas.microsoft.com/office/powerpoint/2010/main" val="1758164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FCFC2-51AE-2760-33CA-226C2D5B03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AD45A-01A8-1181-35F1-0B71DB88B5B5}"/>
              </a:ext>
            </a:extLst>
          </p:cNvPr>
          <p:cNvSpPr>
            <a:spLocks noGrp="1"/>
          </p:cNvSpPr>
          <p:nvPr>
            <p:ph type="title"/>
          </p:nvPr>
        </p:nvSpPr>
        <p:spPr/>
        <p:txBody>
          <a:bodyPr/>
          <a:lstStyle/>
          <a:p>
            <a:r>
              <a:rPr lang="en-US"/>
              <a:t>Strategies (7)</a:t>
            </a:r>
          </a:p>
        </p:txBody>
      </p:sp>
      <p:sp>
        <p:nvSpPr>
          <p:cNvPr id="8" name="Content Placeholder 7">
            <a:extLst>
              <a:ext uri="{FF2B5EF4-FFF2-40B4-BE49-F238E27FC236}">
                <a16:creationId xmlns:a16="http://schemas.microsoft.com/office/drawing/2014/main" id="{CF0357BF-6F56-2047-5525-381CD3F5D191}"/>
              </a:ext>
            </a:extLst>
          </p:cNvPr>
          <p:cNvSpPr>
            <a:spLocks noGrp="1"/>
          </p:cNvSpPr>
          <p:nvPr>
            <p:ph idx="1"/>
          </p:nvPr>
        </p:nvSpPr>
        <p:spPr/>
        <p:txBody>
          <a:bodyPr/>
          <a:lstStyle/>
          <a:p>
            <a:r>
              <a:rPr lang="en-US"/>
              <a:t>Bridge 10 (with 7, 8. 9)</a:t>
            </a:r>
          </a:p>
        </p:txBody>
      </p:sp>
      <p:pic>
        <p:nvPicPr>
          <p:cNvPr id="21" name="Content Placeholder 20" descr="first ten frame with seven purple cubes.">
            <a:extLst>
              <a:ext uri="{FF2B5EF4-FFF2-40B4-BE49-F238E27FC236}">
                <a16:creationId xmlns:a16="http://schemas.microsoft.com/office/drawing/2014/main" id="{BF25CF6A-77D8-84C4-A24F-ECB53E0E11A8}"/>
              </a:ext>
            </a:extLst>
          </p:cNvPr>
          <p:cNvPicPr>
            <a:picLocks noGrp="1" noChangeAspect="1"/>
          </p:cNvPicPr>
          <p:nvPr>
            <p:ph idx="15"/>
          </p:nvPr>
        </p:nvPicPr>
        <p:blipFill>
          <a:blip r:embed="rId3"/>
          <a:stretch>
            <a:fillRect/>
          </a:stretch>
        </p:blipFill>
        <p:spPr>
          <a:xfrm>
            <a:off x="1274947" y="1888137"/>
            <a:ext cx="3657600" cy="1688920"/>
          </a:xfrm>
          <a:prstGeom prst="rect">
            <a:avLst/>
          </a:prstGeom>
        </p:spPr>
      </p:pic>
      <p:pic>
        <p:nvPicPr>
          <p:cNvPr id="24" name="Content Placeholder 23" descr="second ten frame showing four red cubes.">
            <a:extLst>
              <a:ext uri="{FF2B5EF4-FFF2-40B4-BE49-F238E27FC236}">
                <a16:creationId xmlns:a16="http://schemas.microsoft.com/office/drawing/2014/main" id="{1BEB963C-F70E-288A-3499-4EFCFA0D53AB}"/>
              </a:ext>
            </a:extLst>
          </p:cNvPr>
          <p:cNvPicPr>
            <a:picLocks noGrp="1" noChangeAspect="1"/>
          </p:cNvPicPr>
          <p:nvPr>
            <p:ph idx="16"/>
          </p:nvPr>
        </p:nvPicPr>
        <p:blipFill>
          <a:blip r:embed="rId4"/>
          <a:stretch>
            <a:fillRect/>
          </a:stretch>
        </p:blipFill>
        <p:spPr>
          <a:xfrm>
            <a:off x="1157645" y="3491691"/>
            <a:ext cx="3813792" cy="1901729"/>
          </a:xfrm>
          <a:prstGeom prst="rect">
            <a:avLst/>
          </a:prstGeom>
        </p:spPr>
      </p:pic>
      <p:sp>
        <p:nvSpPr>
          <p:cNvPr id="9" name="Content Placeholder 8">
            <a:extLst>
              <a:ext uri="{FF2B5EF4-FFF2-40B4-BE49-F238E27FC236}">
                <a16:creationId xmlns:a16="http://schemas.microsoft.com/office/drawing/2014/main" id="{65FCF097-222D-3085-AE59-A438EBCE7EBC}"/>
              </a:ext>
            </a:extLst>
          </p:cNvPr>
          <p:cNvSpPr>
            <a:spLocks noGrp="1"/>
          </p:cNvSpPr>
          <p:nvPr>
            <p:ph idx="14"/>
          </p:nvPr>
        </p:nvSpPr>
        <p:spPr>
          <a:xfrm>
            <a:off x="390136" y="5395335"/>
            <a:ext cx="5133001" cy="497265"/>
          </a:xfrm>
        </p:spPr>
        <p:txBody>
          <a:bodyPr/>
          <a:lstStyle/>
          <a:p>
            <a:pPr algn="ctr"/>
            <a:r>
              <a:rPr lang="en-US" sz="3200"/>
              <a:t>7 + 4 = </a:t>
            </a:r>
          </a:p>
        </p:txBody>
      </p:sp>
      <p:pic>
        <p:nvPicPr>
          <p:cNvPr id="25" name="Content Placeholder 24" descr="third ten frame showing seven plus four (seven purple cubes and 3 red cubes).">
            <a:extLst>
              <a:ext uri="{FF2B5EF4-FFF2-40B4-BE49-F238E27FC236}">
                <a16:creationId xmlns:a16="http://schemas.microsoft.com/office/drawing/2014/main" id="{4BCEB5C2-8D93-F855-40CA-69E19333EDF7}"/>
              </a:ext>
            </a:extLst>
          </p:cNvPr>
          <p:cNvPicPr>
            <a:picLocks noGrp="1" noChangeAspect="1"/>
          </p:cNvPicPr>
          <p:nvPr>
            <p:ph idx="17"/>
          </p:nvPr>
        </p:nvPicPr>
        <p:blipFill>
          <a:blip r:embed="rId5"/>
          <a:stretch>
            <a:fillRect/>
          </a:stretch>
        </p:blipFill>
        <p:spPr>
          <a:xfrm>
            <a:off x="6519665" y="1972944"/>
            <a:ext cx="3529584" cy="1582228"/>
          </a:xfrm>
          <a:prstGeom prst="rect">
            <a:avLst/>
          </a:prstGeom>
        </p:spPr>
      </p:pic>
      <p:pic>
        <p:nvPicPr>
          <p:cNvPr id="26" name="Content Placeholder 25" descr="fourth ten frame showing 1 cube left over.">
            <a:extLst>
              <a:ext uri="{FF2B5EF4-FFF2-40B4-BE49-F238E27FC236}">
                <a16:creationId xmlns:a16="http://schemas.microsoft.com/office/drawing/2014/main" id="{92E838B9-9DC9-5BB5-C812-218CD935D38C}"/>
              </a:ext>
            </a:extLst>
          </p:cNvPr>
          <p:cNvPicPr>
            <a:picLocks noGrp="1" noChangeAspect="1"/>
          </p:cNvPicPr>
          <p:nvPr>
            <p:ph idx="18"/>
          </p:nvPr>
        </p:nvPicPr>
        <p:blipFill>
          <a:blip r:embed="rId6"/>
          <a:stretch>
            <a:fillRect/>
          </a:stretch>
        </p:blipFill>
        <p:spPr>
          <a:xfrm>
            <a:off x="6487929" y="3614967"/>
            <a:ext cx="3593055" cy="1676760"/>
          </a:xfrm>
          <a:prstGeom prst="rect">
            <a:avLst/>
          </a:prstGeom>
        </p:spPr>
      </p:pic>
      <p:sp>
        <p:nvSpPr>
          <p:cNvPr id="20" name="Content Placeholder 19">
            <a:extLst>
              <a:ext uri="{FF2B5EF4-FFF2-40B4-BE49-F238E27FC236}">
                <a16:creationId xmlns:a16="http://schemas.microsoft.com/office/drawing/2014/main" id="{8EBF3DFA-0827-5D6F-0864-0453750848AA}"/>
              </a:ext>
            </a:extLst>
          </p:cNvPr>
          <p:cNvSpPr>
            <a:spLocks noGrp="1"/>
          </p:cNvSpPr>
          <p:nvPr>
            <p:ph idx="19"/>
          </p:nvPr>
        </p:nvSpPr>
        <p:spPr>
          <a:xfrm>
            <a:off x="5738946" y="5447795"/>
            <a:ext cx="5133001" cy="497265"/>
          </a:xfrm>
        </p:spPr>
        <p:txBody>
          <a:bodyPr/>
          <a:lstStyle/>
          <a:p>
            <a:pPr algn="ctr"/>
            <a:r>
              <a:rPr lang="en-US"/>
              <a:t>10 + 1 = </a:t>
            </a:r>
          </a:p>
        </p:txBody>
      </p:sp>
      <p:cxnSp>
        <p:nvCxnSpPr>
          <p:cNvPr id="28" name="Straight Arrow Connector 27" descr="arrow connecting 3 of the cubes in the second ten frame to three of the cubes in the third ten frame.">
            <a:extLst>
              <a:ext uri="{FF2B5EF4-FFF2-40B4-BE49-F238E27FC236}">
                <a16:creationId xmlns:a16="http://schemas.microsoft.com/office/drawing/2014/main" id="{AA0FE78B-C069-1974-8A7C-5D2D0918CDB2}"/>
              </a:ext>
            </a:extLst>
          </p:cNvPr>
          <p:cNvCxnSpPr/>
          <p:nvPr/>
        </p:nvCxnSpPr>
        <p:spPr>
          <a:xfrm flipV="1">
            <a:off x="4137434" y="3358836"/>
            <a:ext cx="3938257" cy="105925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1920268-C5DA-D05C-9618-5EBA04445605}"/>
              </a:ext>
            </a:extLst>
          </p:cNvPr>
          <p:cNvSpPr>
            <a:spLocks noGrp="1"/>
          </p:cNvSpPr>
          <p:nvPr>
            <p:ph type="sldNum" sz="quarter" idx="12"/>
          </p:nvPr>
        </p:nvSpPr>
        <p:spPr/>
        <p:txBody>
          <a:bodyPr/>
          <a:lstStyle/>
          <a:p>
            <a:fld id="{A3D1C70C-36A2-44FC-A083-98959550CFF4}" type="slidenum">
              <a:rPr lang="en-US" smtClean="0"/>
              <a:pPr/>
              <a:t>33</a:t>
            </a:fld>
            <a:endParaRPr lang="en-US"/>
          </a:p>
        </p:txBody>
      </p:sp>
    </p:spTree>
    <p:extLst>
      <p:ext uri="{BB962C8B-B14F-4D97-AF65-F5344CB8AC3E}">
        <p14:creationId xmlns:p14="http://schemas.microsoft.com/office/powerpoint/2010/main" val="3295018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DA4E6-E4ED-5265-869C-BAEE00C4E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3F281-B1B8-C02F-8AA9-BCB4590FECBD}"/>
              </a:ext>
            </a:extLst>
          </p:cNvPr>
          <p:cNvSpPr>
            <a:spLocks noGrp="1"/>
          </p:cNvSpPr>
          <p:nvPr>
            <p:ph type="title"/>
          </p:nvPr>
        </p:nvSpPr>
        <p:spPr>
          <a:xfrm>
            <a:off x="1256841" y="378896"/>
            <a:ext cx="10096959" cy="747579"/>
          </a:xfrm>
        </p:spPr>
        <p:txBody>
          <a:bodyPr vert="horz" lIns="91440" tIns="45720" rIns="91440" bIns="45720" rtlCol="0" anchor="ctr">
            <a:normAutofit/>
          </a:bodyPr>
          <a:lstStyle/>
          <a:p>
            <a:r>
              <a:rPr lang="en-US" sz="4600" b="1" kern="1200">
                <a:latin typeface="Palatino Linotype" panose="02040502050505030304" pitchFamily="18" charset="0"/>
                <a:ea typeface="+mj-ea"/>
                <a:cs typeface="+mj-cs"/>
              </a:rPr>
              <a:t>Strategies (8)</a:t>
            </a:r>
          </a:p>
        </p:txBody>
      </p:sp>
      <p:sp>
        <p:nvSpPr>
          <p:cNvPr id="3" name="Text Placeholder 2">
            <a:extLst>
              <a:ext uri="{FF2B5EF4-FFF2-40B4-BE49-F238E27FC236}">
                <a16:creationId xmlns:a16="http://schemas.microsoft.com/office/drawing/2014/main" id="{DB670CEB-F2EA-7C8E-98F9-1598286594F6}"/>
              </a:ext>
            </a:extLst>
          </p:cNvPr>
          <p:cNvSpPr>
            <a:spLocks noGrp="1"/>
          </p:cNvSpPr>
          <p:nvPr>
            <p:ph type="body" idx="14"/>
          </p:nvPr>
        </p:nvSpPr>
        <p:spPr>
          <a:xfrm>
            <a:off x="146290" y="1126475"/>
            <a:ext cx="11890271" cy="823912"/>
          </a:xfrm>
        </p:spPr>
        <p:txBody>
          <a:bodyPr vert="horz" lIns="91440" tIns="45720" rIns="822960" bIns="45720" rtlCol="0" anchor="b">
            <a:normAutofit/>
          </a:bodyPr>
          <a:lstStyle/>
          <a:p>
            <a:pPr algn="ctr"/>
            <a:r>
              <a:rPr lang="en-US" b="0" kern="1200">
                <a:latin typeface="Palatino Linotype" panose="02040502050505030304" pitchFamily="18" charset="0"/>
                <a:ea typeface="+mn-ea"/>
                <a:cs typeface="+mn-cs"/>
              </a:rPr>
              <a:t>8 + 5 =</a:t>
            </a:r>
          </a:p>
        </p:txBody>
      </p:sp>
      <p:pic>
        <p:nvPicPr>
          <p:cNvPr id="9" name="Picture 8" descr="rekenrek showing 10+3. First line has five red circles and five white circles. Second line has three red circles on the left and two red circles with five white circles on the right.">
            <a:extLst>
              <a:ext uri="{FF2B5EF4-FFF2-40B4-BE49-F238E27FC236}">
                <a16:creationId xmlns:a16="http://schemas.microsoft.com/office/drawing/2014/main" id="{93F43CF0-E7B0-40CA-9E60-AB73A4D0FDFD}"/>
              </a:ext>
            </a:extLst>
          </p:cNvPr>
          <p:cNvPicPr>
            <a:picLocks noChangeAspect="1"/>
          </p:cNvPicPr>
          <p:nvPr/>
        </p:nvPicPr>
        <p:blipFill>
          <a:blip r:embed="rId3"/>
          <a:srcRect t="11307" r="1" b="21703"/>
          <a:stretch>
            <a:fillRect/>
          </a:stretch>
        </p:blipFill>
        <p:spPr>
          <a:xfrm>
            <a:off x="1430448" y="2120695"/>
            <a:ext cx="9483486" cy="1143543"/>
          </a:xfrm>
          <a:prstGeom prst="rect">
            <a:avLst/>
          </a:prstGeom>
          <a:noFill/>
        </p:spPr>
      </p:pic>
      <p:sp>
        <p:nvSpPr>
          <p:cNvPr id="7" name="TextBox 6">
            <a:extLst>
              <a:ext uri="{FF2B5EF4-FFF2-40B4-BE49-F238E27FC236}">
                <a16:creationId xmlns:a16="http://schemas.microsoft.com/office/drawing/2014/main" id="{3E2C5BFF-4B40-C2CF-74F1-9799ED9B9CBA}"/>
              </a:ext>
            </a:extLst>
          </p:cNvPr>
          <p:cNvSpPr txBox="1"/>
          <p:nvPr/>
        </p:nvSpPr>
        <p:spPr>
          <a:xfrm>
            <a:off x="146290" y="3603812"/>
            <a:ext cx="11890271" cy="823912"/>
          </a:xfrm>
          <a:prstGeom prst="rect">
            <a:avLst/>
          </a:prstGeom>
        </p:spPr>
        <p:txBody>
          <a:bodyPr vert="horz" lIns="91440" tIns="45720" rIns="91440" bIns="45720" rtlCol="0" anchor="b">
            <a:normAutofit/>
          </a:bodyPr>
          <a:lstStyle/>
          <a:p>
            <a:pPr algn="ctr">
              <a:lnSpc>
                <a:spcPct val="108000"/>
              </a:lnSpc>
              <a:spcBef>
                <a:spcPts val="1000"/>
              </a:spcBef>
              <a:spcAft>
                <a:spcPts val="1400"/>
              </a:spcAft>
            </a:pPr>
            <a:r>
              <a:rPr lang="en-US" sz="2800" kern="1200">
                <a:latin typeface="Palatino Linotype" panose="02040502050505030304" pitchFamily="18" charset="0"/>
                <a:ea typeface="+mn-ea"/>
                <a:cs typeface="+mn-cs"/>
              </a:rPr>
              <a:t>10 + 3 = </a:t>
            </a:r>
          </a:p>
        </p:txBody>
      </p:sp>
      <p:pic>
        <p:nvPicPr>
          <p:cNvPr id="11" name="Picture 10" descr="rekenrek showing 8+5. First line has five red circles and three white circles on the left and two white circles on the right. Second line has five red circles on the left and five white circles on the right.">
            <a:extLst>
              <a:ext uri="{FF2B5EF4-FFF2-40B4-BE49-F238E27FC236}">
                <a16:creationId xmlns:a16="http://schemas.microsoft.com/office/drawing/2014/main" id="{C2AD35DA-307A-8A4B-A56F-095EA4A6ED91}"/>
              </a:ext>
            </a:extLst>
          </p:cNvPr>
          <p:cNvPicPr>
            <a:picLocks noChangeAspect="1"/>
          </p:cNvPicPr>
          <p:nvPr/>
        </p:nvPicPr>
        <p:blipFill>
          <a:blip r:embed="rId4"/>
          <a:srcRect t="9625" r="1" b="15059"/>
          <a:stretch>
            <a:fillRect/>
          </a:stretch>
        </p:blipFill>
        <p:spPr>
          <a:xfrm>
            <a:off x="1430448" y="4478167"/>
            <a:ext cx="9482328" cy="1214116"/>
          </a:xfrm>
          <a:prstGeom prst="rect">
            <a:avLst/>
          </a:prstGeom>
          <a:noFill/>
        </p:spPr>
      </p:pic>
      <p:sp>
        <p:nvSpPr>
          <p:cNvPr id="4" name="Slide Number Placeholder 3">
            <a:extLst>
              <a:ext uri="{FF2B5EF4-FFF2-40B4-BE49-F238E27FC236}">
                <a16:creationId xmlns:a16="http://schemas.microsoft.com/office/drawing/2014/main" id="{1C07516C-D9B9-30F8-E54A-41568CD772FF}"/>
              </a:ext>
            </a:extLst>
          </p:cNvPr>
          <p:cNvSpPr>
            <a:spLocks noGrp="1"/>
          </p:cNvSpPr>
          <p:nvPr>
            <p:ph type="sldNum" sz="quarter" idx="12"/>
          </p:nvPr>
        </p:nvSpPr>
        <p:spPr>
          <a:xfrm>
            <a:off x="8687719" y="6257197"/>
            <a:ext cx="2743200" cy="365125"/>
          </a:xfrm>
        </p:spPr>
        <p:txBody>
          <a:bodyPr vert="horz" lIns="91440" tIns="45720" rIns="91440" bIns="45720" rtlCol="0" anchor="ctr">
            <a:normAutofit/>
          </a:bodyPr>
          <a:lstStyle/>
          <a:p>
            <a:pPr>
              <a:spcAft>
                <a:spcPts val="600"/>
              </a:spcAft>
            </a:pPr>
            <a:fld id="{A3D1C70C-36A2-44FC-A083-98959550CFF4}" type="slidenum">
              <a:rPr lang="en-US" smtClean="0"/>
              <a:pPr>
                <a:spcAft>
                  <a:spcPts val="600"/>
                </a:spcAft>
              </a:pPr>
              <a:t>34</a:t>
            </a:fld>
            <a:endParaRPr lang="en-US"/>
          </a:p>
        </p:txBody>
      </p:sp>
    </p:spTree>
    <p:extLst>
      <p:ext uri="{BB962C8B-B14F-4D97-AF65-F5344CB8AC3E}">
        <p14:creationId xmlns:p14="http://schemas.microsoft.com/office/powerpoint/2010/main" val="117975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DC51-A4C7-D624-FC18-F26FE3140919}"/>
              </a:ext>
            </a:extLst>
          </p:cNvPr>
          <p:cNvSpPr>
            <a:spLocks noGrp="1"/>
          </p:cNvSpPr>
          <p:nvPr>
            <p:ph type="title"/>
          </p:nvPr>
        </p:nvSpPr>
        <p:spPr/>
        <p:txBody>
          <a:bodyPr/>
          <a:lstStyle/>
          <a:p>
            <a:r>
              <a:rPr lang="en-US"/>
              <a:t>Moving into Additive Thinking</a:t>
            </a:r>
          </a:p>
        </p:txBody>
      </p:sp>
      <p:sp>
        <p:nvSpPr>
          <p:cNvPr id="3" name="Text Placeholder 2">
            <a:extLst>
              <a:ext uri="{FF2B5EF4-FFF2-40B4-BE49-F238E27FC236}">
                <a16:creationId xmlns:a16="http://schemas.microsoft.com/office/drawing/2014/main" id="{FC988517-68D0-D58A-6A5F-9F18717BA703}"/>
              </a:ext>
            </a:extLst>
          </p:cNvPr>
          <p:cNvSpPr>
            <a:spLocks noGrp="1"/>
          </p:cNvSpPr>
          <p:nvPr>
            <p:ph type="body" sz="quarter" idx="11"/>
          </p:nvPr>
        </p:nvSpPr>
        <p:spPr>
          <a:xfrm>
            <a:off x="171451" y="1818410"/>
            <a:ext cx="11694967" cy="2827954"/>
          </a:xfrm>
        </p:spPr>
        <p:txBody>
          <a:bodyPr>
            <a:normAutofit/>
          </a:bodyPr>
          <a:lstStyle/>
          <a:p>
            <a:pPr marL="0" indent="0" algn="ctr">
              <a:buNone/>
            </a:pPr>
            <a:r>
              <a:rPr lang="en-US" sz="6000"/>
              <a:t>  49</a:t>
            </a:r>
          </a:p>
          <a:p>
            <a:pPr marL="0" indent="0" algn="ctr">
              <a:buNone/>
            </a:pPr>
            <a:r>
              <a:rPr lang="en-US" sz="6000"/>
              <a:t>  27</a:t>
            </a:r>
          </a:p>
        </p:txBody>
      </p:sp>
      <p:sp>
        <p:nvSpPr>
          <p:cNvPr id="7" name="TextBox 6">
            <a:extLst>
              <a:ext uri="{FF2B5EF4-FFF2-40B4-BE49-F238E27FC236}">
                <a16:creationId xmlns:a16="http://schemas.microsoft.com/office/drawing/2014/main" id="{D0FEDA4C-9936-2853-779F-10153A5C7AB1}"/>
              </a:ext>
            </a:extLst>
          </p:cNvPr>
          <p:cNvSpPr txBox="1"/>
          <p:nvPr/>
        </p:nvSpPr>
        <p:spPr>
          <a:xfrm>
            <a:off x="4894118" y="2722997"/>
            <a:ext cx="665018" cy="646331"/>
          </a:xfrm>
          <a:prstGeom prst="rect">
            <a:avLst/>
          </a:prstGeom>
          <a:noFill/>
        </p:spPr>
        <p:txBody>
          <a:bodyPr wrap="square" rtlCol="0">
            <a:spAutoFit/>
          </a:bodyPr>
          <a:lstStyle/>
          <a:p>
            <a:r>
              <a:rPr lang="en-US" sz="3600" b="1"/>
              <a:t>+</a:t>
            </a:r>
          </a:p>
        </p:txBody>
      </p:sp>
      <p:cxnSp>
        <p:nvCxnSpPr>
          <p:cNvPr id="6" name="Straight Connector 5">
            <a:extLst>
              <a:ext uri="{FF2B5EF4-FFF2-40B4-BE49-F238E27FC236}">
                <a16:creationId xmlns:a16="http://schemas.microsoft.com/office/drawing/2014/main" id="{ED5E13DF-CB77-F565-F7E1-699668BFB8B0}"/>
              </a:ext>
              <a:ext uri="{C183D7F6-B498-43B3-948B-1728B52AA6E4}">
                <adec:decorative xmlns:adec="http://schemas.microsoft.com/office/drawing/2017/decorative" val="1"/>
              </a:ext>
            </a:extLst>
          </p:cNvPr>
          <p:cNvCxnSpPr/>
          <p:nvPr/>
        </p:nvCxnSpPr>
        <p:spPr>
          <a:xfrm>
            <a:off x="4639541" y="4374573"/>
            <a:ext cx="254577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439F417-D0C2-C1A2-AA40-B6B69C1CE308}"/>
              </a:ext>
            </a:extLst>
          </p:cNvPr>
          <p:cNvSpPr txBox="1"/>
          <p:nvPr/>
        </p:nvSpPr>
        <p:spPr>
          <a:xfrm>
            <a:off x="5695489" y="4436116"/>
            <a:ext cx="924156" cy="1015663"/>
          </a:xfrm>
          <a:prstGeom prst="rect">
            <a:avLst/>
          </a:prstGeom>
          <a:noFill/>
        </p:spPr>
        <p:txBody>
          <a:bodyPr wrap="square" rtlCol="0">
            <a:spAutoFit/>
          </a:bodyPr>
          <a:lstStyle/>
          <a:p>
            <a:r>
              <a:rPr lang="en-US" sz="6000"/>
              <a:t>6</a:t>
            </a:r>
          </a:p>
        </p:txBody>
      </p:sp>
      <p:sp>
        <p:nvSpPr>
          <p:cNvPr id="11" name="TextBox 10">
            <a:extLst>
              <a:ext uri="{FF2B5EF4-FFF2-40B4-BE49-F238E27FC236}">
                <a16:creationId xmlns:a16="http://schemas.microsoft.com/office/drawing/2014/main" id="{FE246DA9-DEF4-7365-1F6D-4DE684BEB7AE}"/>
              </a:ext>
            </a:extLst>
          </p:cNvPr>
          <p:cNvSpPr txBox="1"/>
          <p:nvPr/>
        </p:nvSpPr>
        <p:spPr>
          <a:xfrm>
            <a:off x="5357786" y="1015399"/>
            <a:ext cx="945573" cy="1015663"/>
          </a:xfrm>
          <a:prstGeom prst="rect">
            <a:avLst/>
          </a:prstGeom>
          <a:noFill/>
        </p:spPr>
        <p:txBody>
          <a:bodyPr wrap="square" rtlCol="0">
            <a:spAutoFit/>
          </a:bodyPr>
          <a:lstStyle/>
          <a:p>
            <a:r>
              <a:rPr lang="en-US" sz="6000">
                <a:solidFill>
                  <a:schemeClr val="accent1"/>
                </a:solidFill>
              </a:rPr>
              <a:t>1</a:t>
            </a:r>
          </a:p>
        </p:txBody>
      </p:sp>
      <p:sp>
        <p:nvSpPr>
          <p:cNvPr id="12" name="TextBox 11">
            <a:extLst>
              <a:ext uri="{FF2B5EF4-FFF2-40B4-BE49-F238E27FC236}">
                <a16:creationId xmlns:a16="http://schemas.microsoft.com/office/drawing/2014/main" id="{A923BA4E-0EBB-0E9E-3BF1-B0B5306126CB}"/>
              </a:ext>
            </a:extLst>
          </p:cNvPr>
          <p:cNvSpPr txBox="1"/>
          <p:nvPr/>
        </p:nvSpPr>
        <p:spPr>
          <a:xfrm>
            <a:off x="5253876" y="4436117"/>
            <a:ext cx="883227" cy="1015663"/>
          </a:xfrm>
          <a:prstGeom prst="rect">
            <a:avLst/>
          </a:prstGeom>
          <a:noFill/>
        </p:spPr>
        <p:txBody>
          <a:bodyPr wrap="square" rtlCol="0">
            <a:spAutoFit/>
          </a:bodyPr>
          <a:lstStyle/>
          <a:p>
            <a:r>
              <a:rPr lang="en-US" sz="6000"/>
              <a:t>7</a:t>
            </a:r>
          </a:p>
        </p:txBody>
      </p:sp>
      <p:sp>
        <p:nvSpPr>
          <p:cNvPr id="4" name="Slide Number Placeholder 3">
            <a:extLst>
              <a:ext uri="{FF2B5EF4-FFF2-40B4-BE49-F238E27FC236}">
                <a16:creationId xmlns:a16="http://schemas.microsoft.com/office/drawing/2014/main" id="{ACC9AAA7-6FC6-E74C-064C-4FF2FCDBFFF8}"/>
              </a:ext>
            </a:extLst>
          </p:cNvPr>
          <p:cNvSpPr>
            <a:spLocks noGrp="1"/>
          </p:cNvSpPr>
          <p:nvPr>
            <p:ph type="sldNum" sz="quarter" idx="10"/>
          </p:nvPr>
        </p:nvSpPr>
        <p:spPr/>
        <p:txBody>
          <a:bodyPr/>
          <a:lstStyle/>
          <a:p>
            <a:fld id="{A3D1C70C-36A2-44FC-A083-98959550CFF4}" type="slidenum">
              <a:rPr lang="en-US" smtClean="0"/>
              <a:pPr/>
              <a:t>35</a:t>
            </a:fld>
            <a:endParaRPr lang="en-US"/>
          </a:p>
        </p:txBody>
      </p:sp>
    </p:spTree>
    <p:extLst>
      <p:ext uri="{BB962C8B-B14F-4D97-AF65-F5344CB8AC3E}">
        <p14:creationId xmlns:p14="http://schemas.microsoft.com/office/powerpoint/2010/main" val="20894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8464D-7FAA-4047-4286-43E8CBDDB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3A9AE-65B2-3904-101B-26E606F68B22}"/>
              </a:ext>
            </a:extLst>
          </p:cNvPr>
          <p:cNvSpPr>
            <a:spLocks noGrp="1"/>
          </p:cNvSpPr>
          <p:nvPr>
            <p:ph type="title"/>
          </p:nvPr>
        </p:nvSpPr>
        <p:spPr>
          <a:xfrm>
            <a:off x="1217512" y="235678"/>
            <a:ext cx="10096959" cy="747579"/>
          </a:xfrm>
        </p:spPr>
        <p:txBody>
          <a:bodyPr/>
          <a:lstStyle/>
          <a:p>
            <a:r>
              <a:rPr lang="en-US" sz="4000"/>
              <a:t>Text Version: Moving into Additive Thinking</a:t>
            </a:r>
          </a:p>
        </p:txBody>
      </p:sp>
      <p:sp>
        <p:nvSpPr>
          <p:cNvPr id="15" name="Content Placeholder 14">
            <a:extLst>
              <a:ext uri="{FF2B5EF4-FFF2-40B4-BE49-F238E27FC236}">
                <a16:creationId xmlns:a16="http://schemas.microsoft.com/office/drawing/2014/main" id="{1B76142B-918F-513D-7391-C40759DDE9E5}"/>
              </a:ext>
            </a:extLst>
          </p:cNvPr>
          <p:cNvSpPr>
            <a:spLocks noGrp="1"/>
          </p:cNvSpPr>
          <p:nvPr>
            <p:ph type="body" sz="quarter" idx="11"/>
          </p:nvPr>
        </p:nvSpPr>
        <p:spPr/>
        <p:txBody>
          <a:bodyPr/>
          <a:lstStyle/>
          <a:p>
            <a:pPr marL="0" indent="0">
              <a:buNone/>
            </a:pPr>
            <a:r>
              <a:rPr lang="en-US"/>
              <a:t>Two column addition showing 49 plus 27 equals 76. </a:t>
            </a:r>
          </a:p>
          <a:p>
            <a:pPr marL="0" indent="0">
              <a:buNone/>
            </a:pPr>
            <a:r>
              <a:rPr lang="en-US"/>
              <a:t>There is a blue 1 over the 4 to show carrying the 1 (9 plus 7 equals 16).</a:t>
            </a:r>
          </a:p>
        </p:txBody>
      </p:sp>
      <p:sp>
        <p:nvSpPr>
          <p:cNvPr id="4" name="Slide Number Placeholder 3">
            <a:extLst>
              <a:ext uri="{FF2B5EF4-FFF2-40B4-BE49-F238E27FC236}">
                <a16:creationId xmlns:a16="http://schemas.microsoft.com/office/drawing/2014/main" id="{A2552A3F-5EE5-54C2-18DF-6C49A1F652F1}"/>
              </a:ext>
            </a:extLst>
          </p:cNvPr>
          <p:cNvSpPr>
            <a:spLocks noGrp="1"/>
          </p:cNvSpPr>
          <p:nvPr>
            <p:ph type="sldNum" sz="quarter" idx="10"/>
          </p:nvPr>
        </p:nvSpPr>
        <p:spPr/>
        <p:txBody>
          <a:bodyPr/>
          <a:lstStyle/>
          <a:p>
            <a:fld id="{A3D1C70C-36A2-44FC-A083-98959550CFF4}" type="slidenum">
              <a:rPr lang="en-US" smtClean="0"/>
              <a:pPr/>
              <a:t>36</a:t>
            </a:fld>
            <a:endParaRPr lang="en-US"/>
          </a:p>
        </p:txBody>
      </p:sp>
    </p:spTree>
    <p:extLst>
      <p:ext uri="{BB962C8B-B14F-4D97-AF65-F5344CB8AC3E}">
        <p14:creationId xmlns:p14="http://schemas.microsoft.com/office/powerpoint/2010/main" val="1543013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66DA-12BF-23B4-6E1A-0C55B8C89C94}"/>
              </a:ext>
            </a:extLst>
          </p:cNvPr>
          <p:cNvSpPr>
            <a:spLocks noGrp="1"/>
          </p:cNvSpPr>
          <p:nvPr>
            <p:ph type="title"/>
          </p:nvPr>
        </p:nvSpPr>
        <p:spPr/>
        <p:txBody>
          <a:bodyPr/>
          <a:lstStyle/>
          <a:p>
            <a:r>
              <a:rPr lang="en-US"/>
              <a:t>Additive Thinking</a:t>
            </a:r>
          </a:p>
        </p:txBody>
      </p:sp>
      <p:sp>
        <p:nvSpPr>
          <p:cNvPr id="3" name="Text Placeholder 2">
            <a:extLst>
              <a:ext uri="{FF2B5EF4-FFF2-40B4-BE49-F238E27FC236}">
                <a16:creationId xmlns:a16="http://schemas.microsoft.com/office/drawing/2014/main" id="{27657347-D9D6-38C0-1143-64FB57A4845C}"/>
              </a:ext>
            </a:extLst>
          </p:cNvPr>
          <p:cNvSpPr>
            <a:spLocks noGrp="1"/>
          </p:cNvSpPr>
          <p:nvPr>
            <p:ph type="body" sz="quarter" idx="11"/>
          </p:nvPr>
        </p:nvSpPr>
        <p:spPr/>
        <p:txBody>
          <a:bodyPr>
            <a:normAutofit/>
          </a:bodyPr>
          <a:lstStyle/>
          <a:p>
            <a:pPr marL="0" indent="0" algn="ctr">
              <a:buNone/>
            </a:pPr>
            <a:r>
              <a:rPr lang="en-US" sz="4400"/>
              <a:t>98 + 54</a:t>
            </a:r>
          </a:p>
          <a:p>
            <a:pPr marL="0" indent="0" algn="ctr">
              <a:buNone/>
            </a:pPr>
            <a:r>
              <a:rPr lang="en-US" sz="4400"/>
              <a:t>298 + 156</a:t>
            </a:r>
          </a:p>
          <a:p>
            <a:pPr marL="0" indent="0" algn="ctr">
              <a:buNone/>
            </a:pPr>
            <a:r>
              <a:rPr lang="en-US" sz="4400"/>
              <a:t>4/5 + 3/5</a:t>
            </a:r>
          </a:p>
          <a:p>
            <a:pPr marL="0" indent="0" algn="ctr">
              <a:buNone/>
            </a:pPr>
            <a:r>
              <a:rPr lang="en-US" sz="4400"/>
              <a:t>.8 + .5</a:t>
            </a:r>
          </a:p>
        </p:txBody>
      </p:sp>
      <p:sp>
        <p:nvSpPr>
          <p:cNvPr id="4" name="Slide Number Placeholder 3">
            <a:extLst>
              <a:ext uri="{FF2B5EF4-FFF2-40B4-BE49-F238E27FC236}">
                <a16:creationId xmlns:a16="http://schemas.microsoft.com/office/drawing/2014/main" id="{A4532157-25B9-4A90-FA34-1C3E2C795F90}"/>
              </a:ext>
            </a:extLst>
          </p:cNvPr>
          <p:cNvSpPr>
            <a:spLocks noGrp="1"/>
          </p:cNvSpPr>
          <p:nvPr>
            <p:ph type="sldNum" sz="quarter" idx="10"/>
          </p:nvPr>
        </p:nvSpPr>
        <p:spPr/>
        <p:txBody>
          <a:bodyPr/>
          <a:lstStyle/>
          <a:p>
            <a:fld id="{A3D1C70C-36A2-44FC-A083-98959550CFF4}" type="slidenum">
              <a:rPr lang="en-US" smtClean="0"/>
              <a:pPr/>
              <a:t>37</a:t>
            </a:fld>
            <a:endParaRPr lang="en-US"/>
          </a:p>
        </p:txBody>
      </p:sp>
    </p:spTree>
    <p:extLst>
      <p:ext uri="{BB962C8B-B14F-4D97-AF65-F5344CB8AC3E}">
        <p14:creationId xmlns:p14="http://schemas.microsoft.com/office/powerpoint/2010/main" val="88445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6D40F-9B77-9916-24C1-6795A5ED4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E7F382-D041-FE77-27B5-21359B575AFD}"/>
              </a:ext>
            </a:extLst>
          </p:cNvPr>
          <p:cNvSpPr>
            <a:spLocks noGrp="1"/>
          </p:cNvSpPr>
          <p:nvPr>
            <p:ph type="title"/>
          </p:nvPr>
        </p:nvSpPr>
        <p:spPr/>
        <p:txBody>
          <a:bodyPr/>
          <a:lstStyle/>
          <a:p>
            <a:r>
              <a:rPr lang="en-US"/>
              <a:t>Fluency Actions-Future Impact</a:t>
            </a:r>
          </a:p>
        </p:txBody>
      </p:sp>
      <p:sp>
        <p:nvSpPr>
          <p:cNvPr id="10" name="Content Placeholder 9">
            <a:extLst>
              <a:ext uri="{FF2B5EF4-FFF2-40B4-BE49-F238E27FC236}">
                <a16:creationId xmlns:a16="http://schemas.microsoft.com/office/drawing/2014/main" id="{E7C043C0-AFC1-19E9-A448-733E65DF385A}"/>
              </a:ext>
            </a:extLst>
          </p:cNvPr>
          <p:cNvSpPr>
            <a:spLocks noGrp="1"/>
          </p:cNvSpPr>
          <p:nvPr>
            <p:ph idx="1"/>
          </p:nvPr>
        </p:nvSpPr>
        <p:spPr>
          <a:xfrm>
            <a:off x="155436" y="1029584"/>
            <a:ext cx="11612892" cy="807011"/>
          </a:xfrm>
        </p:spPr>
        <p:txBody>
          <a:bodyPr/>
          <a:lstStyle/>
          <a:p>
            <a:r>
              <a:rPr lang="en-US" sz="3000"/>
              <a:t>Selects an appropriate strategy (not </a:t>
            </a:r>
            <a:r>
              <a:rPr lang="en-US" sz="3000" b="1"/>
              <a:t>the</a:t>
            </a:r>
            <a:r>
              <a:rPr lang="en-US" sz="3000"/>
              <a:t> appropriate strategy!)  </a:t>
            </a:r>
            <a:br>
              <a:rPr lang="en-US" sz="3000"/>
            </a:br>
            <a:r>
              <a:rPr lang="en-US" sz="3000"/>
              <a:t>412 – 297 = ?</a:t>
            </a:r>
          </a:p>
          <a:p>
            <a:endParaRPr lang="en-US"/>
          </a:p>
        </p:txBody>
      </p:sp>
      <p:sp>
        <p:nvSpPr>
          <p:cNvPr id="16" name="Content Placeholder 15">
            <a:extLst>
              <a:ext uri="{FF2B5EF4-FFF2-40B4-BE49-F238E27FC236}">
                <a16:creationId xmlns:a16="http://schemas.microsoft.com/office/drawing/2014/main" id="{158B4DC1-7F71-A6CA-7519-B177DF10C0C2}"/>
              </a:ext>
            </a:extLst>
          </p:cNvPr>
          <p:cNvSpPr>
            <a:spLocks noGrp="1"/>
          </p:cNvSpPr>
          <p:nvPr>
            <p:ph idx="15"/>
          </p:nvPr>
        </p:nvSpPr>
        <p:spPr>
          <a:xfrm>
            <a:off x="155436" y="2083777"/>
            <a:ext cx="5217560" cy="604559"/>
          </a:xfrm>
        </p:spPr>
        <p:txBody>
          <a:bodyPr/>
          <a:lstStyle/>
          <a:p>
            <a:pPr algn="ctr"/>
            <a:r>
              <a:rPr lang="en-US" sz="3200"/>
              <a:t>49 + 27 = ?</a:t>
            </a:r>
          </a:p>
        </p:txBody>
      </p:sp>
      <p:sp>
        <p:nvSpPr>
          <p:cNvPr id="19" name="Content Placeholder 18">
            <a:extLst>
              <a:ext uri="{FF2B5EF4-FFF2-40B4-BE49-F238E27FC236}">
                <a16:creationId xmlns:a16="http://schemas.microsoft.com/office/drawing/2014/main" id="{D0685EF4-5D2F-2304-5324-1DBDCEFDAC9D}"/>
              </a:ext>
            </a:extLst>
          </p:cNvPr>
          <p:cNvSpPr>
            <a:spLocks noGrp="1"/>
          </p:cNvSpPr>
          <p:nvPr>
            <p:ph idx="16"/>
          </p:nvPr>
        </p:nvSpPr>
        <p:spPr>
          <a:xfrm>
            <a:off x="155436" y="2624328"/>
            <a:ext cx="5217560" cy="3392424"/>
          </a:xfrm>
        </p:spPr>
        <p:txBody>
          <a:bodyPr/>
          <a:lstStyle/>
          <a:p>
            <a:pPr marL="457200" indent="-457200">
              <a:spcBef>
                <a:spcPts val="0"/>
              </a:spcBef>
              <a:spcAft>
                <a:spcPts val="600"/>
              </a:spcAft>
              <a:buFont typeface="Arial" panose="020B0604020202020204" pitchFamily="34" charset="0"/>
              <a:buChar char="•"/>
            </a:pPr>
            <a:r>
              <a:rPr lang="en-US" sz="1800" b="1"/>
              <a:t>Count on: </a:t>
            </a:r>
            <a:r>
              <a:rPr lang="en-US" sz="1800"/>
              <a:t>skip counting by 10s to 59, then  69, and then counting on by ones to 76.</a:t>
            </a:r>
          </a:p>
          <a:p>
            <a:pPr marL="457200" indent="-457200">
              <a:spcBef>
                <a:spcPts val="0"/>
              </a:spcBef>
              <a:spcAft>
                <a:spcPts val="600"/>
              </a:spcAft>
              <a:buFont typeface="Arial" panose="020B0604020202020204" pitchFamily="34" charset="0"/>
              <a:buChar char="•"/>
            </a:pPr>
            <a:r>
              <a:rPr lang="en-US" sz="1800" b="1"/>
              <a:t>Compensation: </a:t>
            </a:r>
            <a:r>
              <a:rPr lang="en-US" sz="1800"/>
              <a:t>rounding up and subtracting the extra (50 +30 </a:t>
            </a:r>
            <a:r>
              <a:rPr lang="en-US" sz="1800" kern="100">
                <a:effectLst/>
                <a:latin typeface="Aptos" panose="020B0004020202020204" pitchFamily="34" charset="0"/>
                <a:ea typeface="Aptos" panose="020B0004020202020204" pitchFamily="34" charset="0"/>
                <a:cs typeface="Times New Roman" panose="02020603050405020304" pitchFamily="18" charset="0"/>
              </a:rPr>
              <a:t>−</a:t>
            </a:r>
            <a:r>
              <a:rPr lang="en-US" sz="1800"/>
              <a:t> 4)</a:t>
            </a:r>
          </a:p>
          <a:p>
            <a:pPr marL="457200" indent="-457200">
              <a:spcBef>
                <a:spcPts val="0"/>
              </a:spcBef>
              <a:spcAft>
                <a:spcPts val="600"/>
              </a:spcAft>
              <a:buFont typeface="Arial" panose="020B0604020202020204" pitchFamily="34" charset="0"/>
              <a:buChar char="•"/>
            </a:pPr>
            <a:r>
              <a:rPr lang="en-US" sz="1800" b="1"/>
              <a:t>Make Tens strategy: </a:t>
            </a:r>
            <a:r>
              <a:rPr lang="en-US" sz="1800"/>
              <a:t>renaming as 50 + 26</a:t>
            </a:r>
          </a:p>
          <a:p>
            <a:pPr marL="457200" indent="-457200">
              <a:spcBef>
                <a:spcPts val="0"/>
              </a:spcBef>
              <a:spcAft>
                <a:spcPts val="600"/>
              </a:spcAft>
              <a:buFont typeface="Arial" panose="020B0604020202020204" pitchFamily="34" charset="0"/>
              <a:buChar char="•"/>
            </a:pPr>
            <a:r>
              <a:rPr lang="en-US" sz="1800" b="1"/>
              <a:t>Partial Sums strategy: </a:t>
            </a:r>
            <a:r>
              <a:rPr lang="en-US" sz="1800"/>
              <a:t>adding the tens and the ones then combining as 40 + 20 +16</a:t>
            </a:r>
          </a:p>
          <a:p>
            <a:pPr marL="457200" indent="-457200">
              <a:spcBef>
                <a:spcPts val="0"/>
              </a:spcBef>
              <a:spcAft>
                <a:spcPts val="600"/>
              </a:spcAft>
              <a:buFont typeface="Arial" panose="020B0604020202020204" pitchFamily="34" charset="0"/>
              <a:buChar char="•"/>
            </a:pPr>
            <a:r>
              <a:rPr lang="en-US" sz="1800" b="1"/>
              <a:t>Think money: </a:t>
            </a:r>
            <a:r>
              <a:rPr lang="en-US" sz="1800"/>
              <a:t>50 + 25 </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a:t>1 +2</a:t>
            </a:r>
          </a:p>
          <a:p>
            <a:pPr marL="457200" indent="-457200">
              <a:spcBef>
                <a:spcPts val="0"/>
              </a:spcBef>
              <a:spcAft>
                <a:spcPts val="600"/>
              </a:spcAft>
              <a:buFont typeface="Arial" panose="020B0604020202020204" pitchFamily="34" charset="0"/>
              <a:buChar char="•"/>
            </a:pPr>
            <a:r>
              <a:rPr lang="en-US" sz="1800" b="1"/>
              <a:t>Standard Algorithm</a:t>
            </a:r>
            <a:r>
              <a:rPr lang="en-US" sz="1800"/>
              <a:t>: add the ones, regroup and add the tens.</a:t>
            </a:r>
          </a:p>
          <a:p>
            <a:pPr marL="457200" indent="-457200">
              <a:spcBef>
                <a:spcPts val="0"/>
              </a:spcBef>
              <a:spcAft>
                <a:spcPts val="600"/>
              </a:spcAft>
              <a:buFont typeface="Arial" panose="020B0604020202020204" pitchFamily="34" charset="0"/>
              <a:buChar char="•"/>
            </a:pPr>
            <a:endParaRPr lang="en-US" sz="1800"/>
          </a:p>
          <a:p>
            <a:pPr marL="457200" indent="-45720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15DEB244-7D31-A339-B208-609409B9C48B}"/>
              </a:ext>
            </a:extLst>
          </p:cNvPr>
          <p:cNvSpPr>
            <a:spLocks noGrp="1"/>
          </p:cNvSpPr>
          <p:nvPr>
            <p:ph type="sldNum" sz="quarter" idx="12"/>
          </p:nvPr>
        </p:nvSpPr>
        <p:spPr/>
        <p:txBody>
          <a:bodyPr/>
          <a:lstStyle/>
          <a:p>
            <a:fld id="{A3D1C70C-36A2-44FC-A083-98959550CFF4}" type="slidenum">
              <a:rPr lang="en-US" smtClean="0"/>
              <a:pPr/>
              <a:t>38</a:t>
            </a:fld>
            <a:endParaRPr lang="en-US"/>
          </a:p>
        </p:txBody>
      </p:sp>
      <p:pic>
        <p:nvPicPr>
          <p:cNvPr id="24" name="Content Placeholder 23" descr="Method 1: a child's explanation of their strategy to sole 49+27.  He used partial sums and added the tens first then the ones, then added them  both together to get 76. Content on next slide.">
            <a:extLst>
              <a:ext uri="{FF2B5EF4-FFF2-40B4-BE49-F238E27FC236}">
                <a16:creationId xmlns:a16="http://schemas.microsoft.com/office/drawing/2014/main" id="{AF8A9C72-4ECB-52B1-2A73-2B2CF5B5CAB3}"/>
              </a:ext>
            </a:extLst>
          </p:cNvPr>
          <p:cNvPicPr>
            <a:picLocks noGrp="1" noChangeAspect="1"/>
          </p:cNvPicPr>
          <p:nvPr>
            <p:ph idx="17"/>
          </p:nvPr>
        </p:nvPicPr>
        <p:blipFill>
          <a:blip r:embed="rId3"/>
          <a:stretch>
            <a:fillRect/>
          </a:stretch>
        </p:blipFill>
        <p:spPr>
          <a:xfrm>
            <a:off x="7713717" y="1699025"/>
            <a:ext cx="2490987" cy="1687923"/>
          </a:xfrm>
          <a:prstGeom prst="rect">
            <a:avLst/>
          </a:prstGeom>
        </p:spPr>
      </p:pic>
      <p:pic>
        <p:nvPicPr>
          <p:cNvPr id="25" name="Content Placeholder 24" descr="method 2: a child's explanation of their strategy to solve 49+27.  He used compensation.  The child adjusted one or more numbers to make the addition problem easier to solve. This involves adding or subtracting a value from one addend and then adjusting the other addend accordingly to maintain the same total, 76.">
            <a:extLst>
              <a:ext uri="{FF2B5EF4-FFF2-40B4-BE49-F238E27FC236}">
                <a16:creationId xmlns:a16="http://schemas.microsoft.com/office/drawing/2014/main" id="{5C6D7667-9C43-6081-437D-27D4502DFD97}"/>
              </a:ext>
            </a:extLst>
          </p:cNvPr>
          <p:cNvPicPr>
            <a:picLocks noGrp="1" noChangeAspect="1"/>
          </p:cNvPicPr>
          <p:nvPr>
            <p:ph idx="18"/>
          </p:nvPr>
        </p:nvPicPr>
        <p:blipFill>
          <a:blip r:embed="rId4"/>
          <a:stretch>
            <a:fillRect/>
          </a:stretch>
        </p:blipFill>
        <p:spPr>
          <a:xfrm>
            <a:off x="7797067" y="3604943"/>
            <a:ext cx="2743200" cy="2411809"/>
          </a:xfrm>
          <a:prstGeom prst="rect">
            <a:avLst/>
          </a:prstGeom>
        </p:spPr>
      </p:pic>
    </p:spTree>
    <p:extLst>
      <p:ext uri="{BB962C8B-B14F-4D97-AF65-F5344CB8AC3E}">
        <p14:creationId xmlns:p14="http://schemas.microsoft.com/office/powerpoint/2010/main" val="170339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76E09-0757-A36C-B94D-8D116165D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7B742-7CBB-344B-53CA-0CB5C8553F38}"/>
              </a:ext>
            </a:extLst>
          </p:cNvPr>
          <p:cNvSpPr>
            <a:spLocks noGrp="1"/>
          </p:cNvSpPr>
          <p:nvPr>
            <p:ph type="title"/>
          </p:nvPr>
        </p:nvSpPr>
        <p:spPr/>
        <p:txBody>
          <a:bodyPr/>
          <a:lstStyle/>
          <a:p>
            <a:r>
              <a:rPr lang="en-US" sz="3600"/>
              <a:t>Text Version: Fluency Actions-Future Impact</a:t>
            </a:r>
          </a:p>
        </p:txBody>
      </p:sp>
      <p:sp>
        <p:nvSpPr>
          <p:cNvPr id="15" name="Text Placeholder 14">
            <a:extLst>
              <a:ext uri="{FF2B5EF4-FFF2-40B4-BE49-F238E27FC236}">
                <a16:creationId xmlns:a16="http://schemas.microsoft.com/office/drawing/2014/main" id="{B0739859-8F88-2671-EB1C-79CA71DD0B1E}"/>
              </a:ext>
            </a:extLst>
          </p:cNvPr>
          <p:cNvSpPr>
            <a:spLocks noGrp="1"/>
          </p:cNvSpPr>
          <p:nvPr>
            <p:ph type="body" idx="1"/>
          </p:nvPr>
        </p:nvSpPr>
        <p:spPr/>
        <p:txBody>
          <a:bodyPr/>
          <a:lstStyle/>
          <a:p>
            <a:r>
              <a:rPr lang="en-US"/>
              <a:t>Method 1</a:t>
            </a:r>
          </a:p>
        </p:txBody>
      </p:sp>
      <p:sp>
        <p:nvSpPr>
          <p:cNvPr id="17" name="Content Placeholder 16">
            <a:extLst>
              <a:ext uri="{FF2B5EF4-FFF2-40B4-BE49-F238E27FC236}">
                <a16:creationId xmlns:a16="http://schemas.microsoft.com/office/drawing/2014/main" id="{BBCA7BBC-0C71-BE83-C0DD-3995B1BA9685}"/>
              </a:ext>
            </a:extLst>
          </p:cNvPr>
          <p:cNvSpPr>
            <a:spLocks noGrp="1"/>
          </p:cNvSpPr>
          <p:nvPr>
            <p:ph sz="half" idx="2"/>
          </p:nvPr>
        </p:nvSpPr>
        <p:spPr/>
        <p:txBody>
          <a:bodyPr/>
          <a:lstStyle/>
          <a:p>
            <a:pPr marL="0" indent="0">
              <a:buNone/>
            </a:pPr>
            <a:r>
              <a:rPr lang="en-US"/>
              <a:t>49 plus 27 equals 76</a:t>
            </a:r>
          </a:p>
          <a:p>
            <a:pPr marL="0" indent="0">
              <a:buNone/>
            </a:pPr>
            <a:r>
              <a:rPr lang="en-US"/>
              <a:t>I added the twos first to get 40 plus 20 is 60. Then I added the ones place. 7 plus 9 is 16. So 60 and 16 equals 76.</a:t>
            </a:r>
          </a:p>
        </p:txBody>
      </p:sp>
      <p:sp>
        <p:nvSpPr>
          <p:cNvPr id="18" name="Text Placeholder 17">
            <a:extLst>
              <a:ext uri="{FF2B5EF4-FFF2-40B4-BE49-F238E27FC236}">
                <a16:creationId xmlns:a16="http://schemas.microsoft.com/office/drawing/2014/main" id="{BFFF7580-5B78-481D-9E54-8892B0786323}"/>
              </a:ext>
            </a:extLst>
          </p:cNvPr>
          <p:cNvSpPr>
            <a:spLocks noGrp="1"/>
          </p:cNvSpPr>
          <p:nvPr>
            <p:ph type="body" idx="13"/>
          </p:nvPr>
        </p:nvSpPr>
        <p:spPr/>
        <p:txBody>
          <a:bodyPr/>
          <a:lstStyle/>
          <a:p>
            <a:r>
              <a:rPr lang="en-US"/>
              <a:t>Method 2</a:t>
            </a:r>
          </a:p>
        </p:txBody>
      </p:sp>
      <p:sp>
        <p:nvSpPr>
          <p:cNvPr id="20" name="Content Placeholder 19">
            <a:extLst>
              <a:ext uri="{FF2B5EF4-FFF2-40B4-BE49-F238E27FC236}">
                <a16:creationId xmlns:a16="http://schemas.microsoft.com/office/drawing/2014/main" id="{66582A75-0608-0229-7609-463FAED2562F}"/>
              </a:ext>
            </a:extLst>
          </p:cNvPr>
          <p:cNvSpPr>
            <a:spLocks noGrp="1"/>
          </p:cNvSpPr>
          <p:nvPr>
            <p:ph sz="half" idx="14"/>
          </p:nvPr>
        </p:nvSpPr>
        <p:spPr/>
        <p:txBody>
          <a:bodyPr/>
          <a:lstStyle/>
          <a:p>
            <a:pPr marL="0" indent="0">
              <a:buNone/>
            </a:pPr>
            <a:r>
              <a:rPr lang="en-US"/>
              <a:t>49 plus 27 equals 76</a:t>
            </a:r>
          </a:p>
          <a:p>
            <a:pPr marL="0" indent="0">
              <a:buNone/>
            </a:pPr>
            <a:r>
              <a:rPr lang="en-US"/>
              <a:t>I added one to 49 to make 50 and took 1 from 27. So 50 plus 26 equals 76.</a:t>
            </a:r>
          </a:p>
        </p:txBody>
      </p:sp>
      <p:sp>
        <p:nvSpPr>
          <p:cNvPr id="4" name="Slide Number Placeholder 3">
            <a:extLst>
              <a:ext uri="{FF2B5EF4-FFF2-40B4-BE49-F238E27FC236}">
                <a16:creationId xmlns:a16="http://schemas.microsoft.com/office/drawing/2014/main" id="{5FD16163-E029-FE77-A217-5EC0712E1861}"/>
              </a:ext>
            </a:extLst>
          </p:cNvPr>
          <p:cNvSpPr>
            <a:spLocks noGrp="1"/>
          </p:cNvSpPr>
          <p:nvPr>
            <p:ph type="sldNum" sz="quarter" idx="12"/>
          </p:nvPr>
        </p:nvSpPr>
        <p:spPr/>
        <p:txBody>
          <a:bodyPr/>
          <a:lstStyle/>
          <a:p>
            <a:fld id="{A3D1C70C-36A2-44FC-A083-98959550CFF4}" type="slidenum">
              <a:rPr lang="en-US" smtClean="0"/>
              <a:pPr/>
              <a:t>39</a:t>
            </a:fld>
            <a:endParaRPr lang="en-US"/>
          </a:p>
        </p:txBody>
      </p:sp>
    </p:spTree>
    <p:extLst>
      <p:ext uri="{BB962C8B-B14F-4D97-AF65-F5344CB8AC3E}">
        <p14:creationId xmlns:p14="http://schemas.microsoft.com/office/powerpoint/2010/main" val="406483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67F9-E4C9-8915-AC6D-F971C6236F28}"/>
              </a:ext>
            </a:extLst>
          </p:cNvPr>
          <p:cNvSpPr>
            <a:spLocks noGrp="1"/>
          </p:cNvSpPr>
          <p:nvPr>
            <p:ph type="title"/>
          </p:nvPr>
        </p:nvSpPr>
        <p:spPr/>
        <p:txBody>
          <a:bodyPr/>
          <a:lstStyle/>
          <a:p>
            <a:r>
              <a:rPr lang="en-US"/>
              <a:t>What’s the Goal? (1)</a:t>
            </a:r>
          </a:p>
        </p:txBody>
      </p:sp>
      <p:sp>
        <p:nvSpPr>
          <p:cNvPr id="4" name="Slide Number Placeholder 3">
            <a:extLst>
              <a:ext uri="{FF2B5EF4-FFF2-40B4-BE49-F238E27FC236}">
                <a16:creationId xmlns:a16="http://schemas.microsoft.com/office/drawing/2014/main" id="{93A967C4-A32D-A520-B1C4-495E4EF1712E}"/>
              </a:ext>
            </a:extLst>
          </p:cNvPr>
          <p:cNvSpPr>
            <a:spLocks noGrp="1"/>
          </p:cNvSpPr>
          <p:nvPr>
            <p:ph type="sldNum" sz="quarter" idx="10"/>
          </p:nvPr>
        </p:nvSpPr>
        <p:spPr/>
        <p:txBody>
          <a:bodyPr/>
          <a:lstStyle/>
          <a:p>
            <a:fld id="{A3D1C70C-36A2-44FC-A083-98959550CFF4}" type="slidenum">
              <a:rPr lang="en-US" smtClean="0"/>
              <a:pPr/>
              <a:t>4</a:t>
            </a:fld>
            <a:endParaRPr lang="en-US"/>
          </a:p>
        </p:txBody>
      </p:sp>
      <p:pic>
        <p:nvPicPr>
          <p:cNvPr id="7" name="Picture 6" descr="new house">
            <a:extLst>
              <a:ext uri="{FF2B5EF4-FFF2-40B4-BE49-F238E27FC236}">
                <a16:creationId xmlns:a16="http://schemas.microsoft.com/office/drawing/2014/main" id="{A4D3D0B5-1D96-CB2B-EAAA-ED07F5E123F4}"/>
              </a:ext>
            </a:extLst>
          </p:cNvPr>
          <p:cNvPicPr>
            <a:picLocks noChangeAspect="1"/>
          </p:cNvPicPr>
          <p:nvPr/>
        </p:nvPicPr>
        <p:blipFill>
          <a:blip r:embed="rId3"/>
          <a:stretch>
            <a:fillRect/>
          </a:stretch>
        </p:blipFill>
        <p:spPr>
          <a:xfrm>
            <a:off x="1256841" y="1477273"/>
            <a:ext cx="4143374" cy="3639237"/>
          </a:xfrm>
          <a:prstGeom prst="rect">
            <a:avLst/>
          </a:prstGeom>
        </p:spPr>
      </p:pic>
      <p:pic>
        <p:nvPicPr>
          <p:cNvPr id="8" name="Picture 7" descr="house crumbling down">
            <a:extLst>
              <a:ext uri="{FF2B5EF4-FFF2-40B4-BE49-F238E27FC236}">
                <a16:creationId xmlns:a16="http://schemas.microsoft.com/office/drawing/2014/main" id="{7B03EB15-6C41-8D69-065E-0CED28B0A7C8}"/>
              </a:ext>
            </a:extLst>
          </p:cNvPr>
          <p:cNvPicPr>
            <a:picLocks noChangeAspect="1"/>
          </p:cNvPicPr>
          <p:nvPr/>
        </p:nvPicPr>
        <p:blipFill>
          <a:blip r:embed="rId4"/>
          <a:stretch>
            <a:fillRect/>
          </a:stretch>
        </p:blipFill>
        <p:spPr>
          <a:xfrm>
            <a:off x="6305550" y="1553816"/>
            <a:ext cx="5353775" cy="3562694"/>
          </a:xfrm>
          <a:prstGeom prst="rect">
            <a:avLst/>
          </a:prstGeom>
        </p:spPr>
      </p:pic>
    </p:spTree>
    <p:extLst>
      <p:ext uri="{BB962C8B-B14F-4D97-AF65-F5344CB8AC3E}">
        <p14:creationId xmlns:p14="http://schemas.microsoft.com/office/powerpoint/2010/main" val="11712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DCDD7-2DCA-DCCE-05FD-8CC526B141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66454-F504-902C-88F4-B32188C989A1}"/>
              </a:ext>
            </a:extLst>
          </p:cNvPr>
          <p:cNvSpPr>
            <a:spLocks noGrp="1"/>
          </p:cNvSpPr>
          <p:nvPr>
            <p:ph type="title"/>
          </p:nvPr>
        </p:nvSpPr>
        <p:spPr/>
        <p:txBody>
          <a:bodyPr/>
          <a:lstStyle/>
          <a:p>
            <a:r>
              <a:rPr lang="en-US"/>
              <a:t>Assessment</a:t>
            </a:r>
          </a:p>
        </p:txBody>
      </p:sp>
      <p:sp>
        <p:nvSpPr>
          <p:cNvPr id="9" name="Content Placeholder 8">
            <a:extLst>
              <a:ext uri="{FF2B5EF4-FFF2-40B4-BE49-F238E27FC236}">
                <a16:creationId xmlns:a16="http://schemas.microsoft.com/office/drawing/2014/main" id="{AA4F86CA-EB82-7F83-F697-A0D75731BA26}"/>
              </a:ext>
            </a:extLst>
          </p:cNvPr>
          <p:cNvSpPr>
            <a:spLocks noGrp="1"/>
          </p:cNvSpPr>
          <p:nvPr>
            <p:ph sz="half" idx="1"/>
          </p:nvPr>
        </p:nvSpPr>
        <p:spPr>
          <a:xfrm>
            <a:off x="176268" y="1101306"/>
            <a:ext cx="3800820" cy="655422"/>
          </a:xfrm>
        </p:spPr>
        <p:txBody>
          <a:bodyPr/>
          <a:lstStyle/>
          <a:p>
            <a:pPr marL="0" indent="0">
              <a:buNone/>
            </a:pPr>
            <a:r>
              <a:rPr lang="en-US">
                <a:hlinkClick r:id="rId2"/>
              </a:rPr>
              <a:t>Running Records</a:t>
            </a:r>
            <a:endParaRPr lang="en-US"/>
          </a:p>
        </p:txBody>
      </p:sp>
      <p:graphicFrame>
        <p:nvGraphicFramePr>
          <p:cNvPr id="12" name="Content Placeholder 12">
            <a:extLst>
              <a:ext uri="{FF2B5EF4-FFF2-40B4-BE49-F238E27FC236}">
                <a16:creationId xmlns:a16="http://schemas.microsoft.com/office/drawing/2014/main" id="{B7822818-9762-26C6-8841-4421654395E5}"/>
              </a:ext>
            </a:extLst>
          </p:cNvPr>
          <p:cNvGraphicFramePr>
            <a:graphicFrameLocks noGrp="1"/>
          </p:cNvGraphicFramePr>
          <p:nvPr>
            <p:ph sz="half" idx="13"/>
            <p:extLst>
              <p:ext uri="{D42A27DB-BD31-4B8C-83A1-F6EECF244321}">
                <p14:modId xmlns:p14="http://schemas.microsoft.com/office/powerpoint/2010/main" val="166923752"/>
              </p:ext>
            </p:extLst>
          </p:nvPr>
        </p:nvGraphicFramePr>
        <p:xfrm>
          <a:off x="1105091" y="1848885"/>
          <a:ext cx="3800474" cy="3956718"/>
        </p:xfrm>
        <a:graphic>
          <a:graphicData uri="http://schemas.openxmlformats.org/drawingml/2006/table">
            <a:tbl>
              <a:tblPr bandRow="1">
                <a:tableStyleId>{2D5ABB26-0587-4C30-8999-92F81FD0307C}</a:tableStyleId>
              </a:tblPr>
              <a:tblGrid>
                <a:gridCol w="1900237">
                  <a:extLst>
                    <a:ext uri="{9D8B030D-6E8A-4147-A177-3AD203B41FA5}">
                      <a16:colId xmlns:a16="http://schemas.microsoft.com/office/drawing/2014/main" val="211387826"/>
                    </a:ext>
                  </a:extLst>
                </a:gridCol>
                <a:gridCol w="1900237">
                  <a:extLst>
                    <a:ext uri="{9D8B030D-6E8A-4147-A177-3AD203B41FA5}">
                      <a16:colId xmlns:a16="http://schemas.microsoft.com/office/drawing/2014/main" val="257816030"/>
                    </a:ext>
                  </a:extLst>
                </a:gridCol>
              </a:tblGrid>
              <a:tr h="659453">
                <a:tc>
                  <a:txBody>
                    <a:bodyPr/>
                    <a:lstStyle/>
                    <a:p>
                      <a:pPr algn="ctr"/>
                      <a:r>
                        <a:rPr lang="en-US" sz="3000"/>
                        <a:t>0</a:t>
                      </a:r>
                      <a:r>
                        <a:rPr lang="en-US" sz="3000" baseline="0"/>
                        <a:t> + 1</a:t>
                      </a:r>
                      <a:endParaRPr lang="en-US" sz="3000"/>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7 + 7</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126899"/>
                  </a:ext>
                </a:extLst>
              </a:tr>
              <a:tr h="659453">
                <a:tc>
                  <a:txBody>
                    <a:bodyPr/>
                    <a:lstStyle/>
                    <a:p>
                      <a:pPr algn="ctr"/>
                      <a:r>
                        <a:rPr lang="en-US" sz="3000"/>
                        <a:t>2 + 1</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5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683007424"/>
                  </a:ext>
                </a:extLst>
              </a:tr>
              <a:tr h="659453">
                <a:tc>
                  <a:txBody>
                    <a:bodyPr/>
                    <a:lstStyle/>
                    <a:p>
                      <a:pPr algn="ctr"/>
                      <a:r>
                        <a:rPr lang="en-US" sz="3000"/>
                        <a:t>3 +</a:t>
                      </a:r>
                      <a:r>
                        <a:rPr lang="en-US" sz="3000" baseline="0"/>
                        <a:t> 2</a:t>
                      </a:r>
                      <a:endParaRPr lang="en-US" sz="3000"/>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7 + 5</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34800641"/>
                  </a:ext>
                </a:extLst>
              </a:tr>
              <a:tr h="659453">
                <a:tc>
                  <a:txBody>
                    <a:bodyPr/>
                    <a:lstStyle/>
                    <a:p>
                      <a:pPr algn="ctr"/>
                      <a:r>
                        <a:rPr lang="en-US" sz="3000"/>
                        <a:t>2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9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384639323"/>
                  </a:ext>
                </a:extLst>
              </a:tr>
              <a:tr h="659453">
                <a:tc>
                  <a:txBody>
                    <a:bodyPr/>
                    <a:lstStyle/>
                    <a:p>
                      <a:pPr algn="ctr"/>
                      <a:r>
                        <a:rPr lang="en-US" sz="3000"/>
                        <a:t>4 + 6</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8 + 4</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517949611"/>
                  </a:ext>
                </a:extLst>
              </a:tr>
              <a:tr h="659453">
                <a:tc>
                  <a:txBody>
                    <a:bodyPr/>
                    <a:lstStyle/>
                    <a:p>
                      <a:pPr algn="ctr"/>
                      <a:r>
                        <a:rPr lang="en-US" sz="3000"/>
                        <a:t>10 + 4</a:t>
                      </a:r>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ctr"/>
                      <a:r>
                        <a:rPr lang="en-US" sz="3000"/>
                        <a:t>7 +</a:t>
                      </a:r>
                      <a:r>
                        <a:rPr lang="en-US" sz="3000" baseline="0"/>
                        <a:t> 8</a:t>
                      </a:r>
                      <a:endParaRPr lang="en-US" sz="3000"/>
                    </a:p>
                  </a:txBody>
                  <a:tcP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164339959"/>
                  </a:ext>
                </a:extLst>
              </a:tr>
            </a:tbl>
          </a:graphicData>
        </a:graphic>
      </p:graphicFrame>
      <p:pic>
        <p:nvPicPr>
          <p:cNvPr id="13" name="Content Placeholder 12" descr="Addition running record recording sheet.  A running record in math is a type of assessment that helps teachers determine a student's fluency with basic math facts and their understanding of different strategies. It involves a brief, structured interview with a student, where they answer a set of problems and the teacher records their responses and any strategies they use. The goal is to identify strengths and weaknesses in a student's math fact fluency and inform">
            <a:hlinkClick r:id="rId3"/>
            <a:extLst>
              <a:ext uri="{FF2B5EF4-FFF2-40B4-BE49-F238E27FC236}">
                <a16:creationId xmlns:a16="http://schemas.microsoft.com/office/drawing/2014/main" id="{ABF0D0EE-19CD-41D6-8DD5-C8E30EF71FAE}"/>
              </a:ext>
            </a:extLst>
          </p:cNvPr>
          <p:cNvPicPr>
            <a:picLocks noGrp="1" noChangeAspect="1"/>
          </p:cNvPicPr>
          <p:nvPr>
            <p:ph sz="half" idx="14"/>
          </p:nvPr>
        </p:nvPicPr>
        <p:blipFill>
          <a:blip r:embed="rId4"/>
          <a:stretch>
            <a:fillRect/>
          </a:stretch>
        </p:blipFill>
        <p:spPr>
          <a:xfrm>
            <a:off x="6181344" y="488605"/>
            <a:ext cx="4581143" cy="6065069"/>
          </a:xfrm>
          <a:prstGeom prst="rect">
            <a:avLst/>
          </a:prstGeom>
        </p:spPr>
      </p:pic>
      <p:sp>
        <p:nvSpPr>
          <p:cNvPr id="4" name="Slide Number Placeholder 3">
            <a:extLst>
              <a:ext uri="{FF2B5EF4-FFF2-40B4-BE49-F238E27FC236}">
                <a16:creationId xmlns:a16="http://schemas.microsoft.com/office/drawing/2014/main" id="{30FDEB38-CE20-C74D-9E94-A1DC24B30873}"/>
              </a:ext>
            </a:extLst>
          </p:cNvPr>
          <p:cNvSpPr>
            <a:spLocks noGrp="1"/>
          </p:cNvSpPr>
          <p:nvPr>
            <p:ph type="sldNum" sz="quarter" idx="12"/>
          </p:nvPr>
        </p:nvSpPr>
        <p:spPr/>
        <p:txBody>
          <a:bodyPr/>
          <a:lstStyle/>
          <a:p>
            <a:fld id="{A3D1C70C-36A2-44FC-A083-98959550CFF4}" type="slidenum">
              <a:rPr lang="en-US" smtClean="0"/>
              <a:pPr/>
              <a:t>40</a:t>
            </a:fld>
            <a:endParaRPr lang="en-US"/>
          </a:p>
        </p:txBody>
      </p:sp>
    </p:spTree>
    <p:extLst>
      <p:ext uri="{BB962C8B-B14F-4D97-AF65-F5344CB8AC3E}">
        <p14:creationId xmlns:p14="http://schemas.microsoft.com/office/powerpoint/2010/main" val="4163670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EE6A5-1603-DF2B-46A2-A378B935E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CE1EE7-8012-9943-4C7B-4D77D6CD8035}"/>
              </a:ext>
            </a:extLst>
          </p:cNvPr>
          <p:cNvSpPr>
            <a:spLocks noGrp="1"/>
          </p:cNvSpPr>
          <p:nvPr>
            <p:ph type="title"/>
          </p:nvPr>
        </p:nvSpPr>
        <p:spPr>
          <a:xfrm>
            <a:off x="1333960" y="169556"/>
            <a:ext cx="10096959" cy="747579"/>
          </a:xfrm>
        </p:spPr>
        <p:txBody>
          <a:bodyPr/>
          <a:lstStyle/>
          <a:p>
            <a:r>
              <a:rPr lang="en-US" sz="3600"/>
              <a:t>Partial Text Version: Addition Running Record Sheet</a:t>
            </a:r>
          </a:p>
        </p:txBody>
      </p:sp>
      <p:sp>
        <p:nvSpPr>
          <p:cNvPr id="17" name="Content Placeholder 16">
            <a:extLst>
              <a:ext uri="{FF2B5EF4-FFF2-40B4-BE49-F238E27FC236}">
                <a16:creationId xmlns:a16="http://schemas.microsoft.com/office/drawing/2014/main" id="{DCB7CB68-4841-132C-5909-E835F8DA8ACB}"/>
              </a:ext>
            </a:extLst>
          </p:cNvPr>
          <p:cNvSpPr>
            <a:spLocks noGrp="1"/>
          </p:cNvSpPr>
          <p:nvPr>
            <p:ph sz="half" idx="13"/>
          </p:nvPr>
        </p:nvSpPr>
        <p:spPr>
          <a:xfrm>
            <a:off x="91901" y="1103576"/>
            <a:ext cx="5301535" cy="4973374"/>
          </a:xfrm>
        </p:spPr>
        <p:txBody>
          <a:bodyPr>
            <a:normAutofit/>
          </a:bodyPr>
          <a:lstStyle/>
          <a:p>
            <a:pPr marL="0" indent="0">
              <a:spcBef>
                <a:spcPts val="0"/>
              </a:spcBef>
              <a:spcAft>
                <a:spcPts val="0"/>
              </a:spcAft>
              <a:buNone/>
            </a:pPr>
            <a:r>
              <a:rPr lang="en-US" sz="2000" b="1"/>
              <a:t>Codes:</a:t>
            </a:r>
          </a:p>
          <a:p>
            <a:pPr>
              <a:spcBef>
                <a:spcPts val="0"/>
              </a:spcBef>
              <a:spcAft>
                <a:spcPts val="0"/>
              </a:spcAft>
            </a:pPr>
            <a:r>
              <a:rPr lang="en-US" sz="2000" b="1"/>
              <a:t>a</a:t>
            </a:r>
            <a:r>
              <a:rPr lang="en-US" sz="2000"/>
              <a:t>: automatic</a:t>
            </a:r>
          </a:p>
          <a:p>
            <a:pPr>
              <a:spcBef>
                <a:spcPts val="0"/>
              </a:spcBef>
              <a:spcAft>
                <a:spcPts val="0"/>
              </a:spcAft>
            </a:pPr>
            <a:r>
              <a:rPr lang="en-US" sz="2000" b="1"/>
              <a:t>5s: </a:t>
            </a:r>
            <a:r>
              <a:rPr lang="en-US" sz="2000"/>
              <a:t>5 seconds</a:t>
            </a:r>
          </a:p>
          <a:p>
            <a:pPr>
              <a:spcBef>
                <a:spcPts val="0"/>
              </a:spcBef>
              <a:spcAft>
                <a:spcPts val="0"/>
              </a:spcAft>
            </a:pPr>
            <a:r>
              <a:rPr lang="en-US" sz="2000" b="1" err="1"/>
              <a:t>pth</a:t>
            </a:r>
            <a:r>
              <a:rPr lang="en-US" sz="2000"/>
              <a:t>: prolonged thinking time</a:t>
            </a:r>
          </a:p>
          <a:p>
            <a:pPr>
              <a:spcBef>
                <a:spcPts val="0"/>
              </a:spcBef>
              <a:spcAft>
                <a:spcPts val="0"/>
              </a:spcAft>
            </a:pPr>
            <a:r>
              <a:rPr lang="en-US" sz="2000" b="1" err="1"/>
              <a:t>fca</a:t>
            </a:r>
            <a:r>
              <a:rPr lang="en-US" sz="2000" b="1"/>
              <a:t>: </a:t>
            </a:r>
            <a:r>
              <a:rPr lang="en-US" sz="2000"/>
              <a:t>finger counted all</a:t>
            </a:r>
          </a:p>
          <a:p>
            <a:pPr>
              <a:spcBef>
                <a:spcPts val="0"/>
              </a:spcBef>
              <a:spcAft>
                <a:spcPts val="0"/>
              </a:spcAft>
            </a:pPr>
            <a:r>
              <a:rPr lang="en-US" sz="2000" b="1" err="1"/>
              <a:t>fco</a:t>
            </a:r>
            <a:r>
              <a:rPr lang="en-US" sz="2000" b="1"/>
              <a:t>: </a:t>
            </a:r>
            <a:r>
              <a:rPr lang="en-US" sz="2000"/>
              <a:t>finger counted on</a:t>
            </a:r>
          </a:p>
          <a:p>
            <a:pPr>
              <a:spcBef>
                <a:spcPts val="0"/>
              </a:spcBef>
              <a:spcAft>
                <a:spcPts val="0"/>
              </a:spcAft>
            </a:pPr>
            <a:r>
              <a:rPr lang="en-US" sz="2000" b="1" err="1"/>
              <a:t>cah</a:t>
            </a:r>
            <a:r>
              <a:rPr lang="en-US" sz="2000" b="1"/>
              <a:t>: </a:t>
            </a:r>
            <a:r>
              <a:rPr lang="en-US" sz="2000"/>
              <a:t>counted all in head</a:t>
            </a:r>
          </a:p>
          <a:p>
            <a:pPr>
              <a:spcBef>
                <a:spcPts val="0"/>
              </a:spcBef>
              <a:spcAft>
                <a:spcPts val="0"/>
              </a:spcAft>
            </a:pPr>
            <a:r>
              <a:rPr lang="en-US" sz="2000" b="1" err="1"/>
              <a:t>coh</a:t>
            </a:r>
            <a:r>
              <a:rPr lang="en-US" sz="2000"/>
              <a:t>: counted on in head</a:t>
            </a:r>
          </a:p>
          <a:p>
            <a:pPr>
              <a:spcBef>
                <a:spcPts val="0"/>
              </a:spcBef>
              <a:spcAft>
                <a:spcPts val="0"/>
              </a:spcAft>
            </a:pPr>
            <a:r>
              <a:rPr lang="en-US" sz="2000" b="1"/>
              <a:t>dk: </a:t>
            </a:r>
            <a:r>
              <a:rPr lang="en-US" sz="2000"/>
              <a:t>didn’t know</a:t>
            </a:r>
          </a:p>
          <a:p>
            <a:pPr>
              <a:spcBef>
                <a:spcPts val="0"/>
              </a:spcBef>
              <a:spcAft>
                <a:spcPts val="0"/>
              </a:spcAft>
            </a:pPr>
            <a:r>
              <a:rPr lang="en-US" sz="2000" b="1" err="1"/>
              <a:t>ic</a:t>
            </a:r>
            <a:r>
              <a:rPr lang="en-US" sz="2000"/>
              <a:t>: in context (I could tell when set in a story)</a:t>
            </a:r>
          </a:p>
          <a:p>
            <a:pPr>
              <a:spcBef>
                <a:spcPts val="0"/>
              </a:spcBef>
              <a:spcAft>
                <a:spcPts val="0"/>
              </a:spcAft>
            </a:pPr>
            <a:r>
              <a:rPr lang="en-US" sz="2000" b="1"/>
              <a:t>wo: </a:t>
            </a:r>
            <a:r>
              <a:rPr lang="en-US" sz="2000"/>
              <a:t>wrong operation</a:t>
            </a:r>
          </a:p>
          <a:p>
            <a:pPr>
              <a:spcBef>
                <a:spcPts val="0"/>
              </a:spcBef>
              <a:spcAft>
                <a:spcPts val="0"/>
              </a:spcAft>
            </a:pPr>
            <a:r>
              <a:rPr lang="en-US" sz="2000" b="1" err="1"/>
              <a:t>sc</a:t>
            </a:r>
            <a:r>
              <a:rPr lang="en-US" sz="2000"/>
              <a:t>: self-corrected</a:t>
            </a:r>
          </a:p>
          <a:p>
            <a:pPr>
              <a:spcBef>
                <a:spcPts val="0"/>
              </a:spcBef>
              <a:spcAft>
                <a:spcPts val="0"/>
              </a:spcAft>
            </a:pPr>
            <a:r>
              <a:rPr lang="en-US" sz="2000" b="1" err="1"/>
              <a:t>asc</a:t>
            </a:r>
            <a:r>
              <a:rPr lang="en-US" sz="2000"/>
              <a:t>: attempted to self-correct</a:t>
            </a:r>
          </a:p>
        </p:txBody>
      </p:sp>
      <p:graphicFrame>
        <p:nvGraphicFramePr>
          <p:cNvPr id="15" name="Content Placeholder 14">
            <a:extLst>
              <a:ext uri="{FF2B5EF4-FFF2-40B4-BE49-F238E27FC236}">
                <a16:creationId xmlns:a16="http://schemas.microsoft.com/office/drawing/2014/main" id="{0078ACD0-3DF3-2EF4-57BB-B4DE66FF0C6B}"/>
              </a:ext>
            </a:extLst>
          </p:cNvPr>
          <p:cNvGraphicFramePr>
            <a:graphicFrameLocks noGrp="1"/>
          </p:cNvGraphicFramePr>
          <p:nvPr>
            <p:ph sz="half" idx="1"/>
            <p:extLst>
              <p:ext uri="{D42A27DB-BD31-4B8C-83A1-F6EECF244321}">
                <p14:modId xmlns:p14="http://schemas.microsoft.com/office/powerpoint/2010/main" val="3229598464"/>
              </p:ext>
            </p:extLst>
          </p:nvPr>
        </p:nvGraphicFramePr>
        <p:xfrm>
          <a:off x="4784899" y="827975"/>
          <a:ext cx="7191375" cy="5532120"/>
        </p:xfrm>
        <a:graphic>
          <a:graphicData uri="http://schemas.openxmlformats.org/drawingml/2006/table">
            <a:tbl>
              <a:tblPr firstRow="1" bandRow="1">
                <a:tableStyleId>{5C22544A-7EE6-4342-B048-85BDC9FD1C3A}</a:tableStyleId>
              </a:tblPr>
              <a:tblGrid>
                <a:gridCol w="1700324">
                  <a:extLst>
                    <a:ext uri="{9D8B030D-6E8A-4147-A177-3AD203B41FA5}">
                      <a16:colId xmlns:a16="http://schemas.microsoft.com/office/drawing/2014/main" val="2555024758"/>
                    </a:ext>
                  </a:extLst>
                </a:gridCol>
                <a:gridCol w="2871676">
                  <a:extLst>
                    <a:ext uri="{9D8B030D-6E8A-4147-A177-3AD203B41FA5}">
                      <a16:colId xmlns:a16="http://schemas.microsoft.com/office/drawing/2014/main" val="2519027953"/>
                    </a:ext>
                  </a:extLst>
                </a:gridCol>
                <a:gridCol w="2619375">
                  <a:extLst>
                    <a:ext uri="{9D8B030D-6E8A-4147-A177-3AD203B41FA5}">
                      <a16:colId xmlns:a16="http://schemas.microsoft.com/office/drawing/2014/main" val="2239890381"/>
                    </a:ext>
                  </a:extLst>
                </a:gridCol>
              </a:tblGrid>
              <a:tr h="370840">
                <a:tc>
                  <a:txBody>
                    <a:bodyPr/>
                    <a:lstStyle/>
                    <a:p>
                      <a:r>
                        <a:rPr lang="en-US" sz="1500"/>
                        <a:t>Part 1</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500"/>
                        <a:t>Codes </a:t>
                      </a:r>
                      <a:br>
                        <a:rPr lang="en-US" sz="1500"/>
                      </a:br>
                      <a:r>
                        <a:rPr lang="en-US" sz="1500"/>
                        <a:t>(What do you notice?)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500"/>
                        <a:t>??</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555557571"/>
                  </a:ext>
                </a:extLst>
              </a:tr>
              <a:tr h="370840">
                <a:tc>
                  <a:txBody>
                    <a:bodyPr/>
                    <a:lstStyle/>
                    <a:p>
                      <a:r>
                        <a:rPr lang="en-US" sz="1500"/>
                        <a:t>0 + 1 a 5s pth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a:solidFill>
                            <a:schemeClr val="dk1"/>
                          </a:solidFill>
                          <a:effectLst/>
                          <a:latin typeface="+mn-lt"/>
                          <a:ea typeface="+mn-ea"/>
                          <a:cs typeface="+mn-cs"/>
                        </a:rPr>
                        <a:t>fca fco cah coh dk ic wo sc 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A0: add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3994919"/>
                  </a:ext>
                </a:extLst>
              </a:tr>
              <a:tr h="370840">
                <a:tc>
                  <a:txBody>
                    <a:bodyPr/>
                    <a:lstStyle/>
                    <a:p>
                      <a:r>
                        <a:rPr lang="en-US" sz="1500"/>
                        <a:t>2 + 1 a 5s pth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Palatino Linotype"/>
                          <a:ea typeface="+mn-ea"/>
                          <a:cs typeface="+mn-cs"/>
                        </a:rPr>
                        <a:t>fca fco cah coh dk ic wo sc 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A1: add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1585584"/>
                  </a:ext>
                </a:extLst>
              </a:tr>
              <a:tr h="370840">
                <a:tc>
                  <a:txBody>
                    <a:bodyPr/>
                    <a:lstStyle/>
                    <a:p>
                      <a:r>
                        <a:rPr lang="en-US" sz="1500"/>
                        <a:t>3 + 2 a 5s pth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Palatino Linotype"/>
                          <a:ea typeface="+mn-ea"/>
                          <a:cs typeface="+mn-cs"/>
                        </a:rPr>
                        <a:t>fca fco cah coh dk ic wo sc 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Aw5: add within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415683"/>
                  </a:ext>
                </a:extLst>
              </a:tr>
              <a:tr h="370840">
                <a:tc>
                  <a:txBody>
                    <a:bodyPr/>
                    <a:lstStyle/>
                    <a:p>
                      <a:r>
                        <a:rPr lang="en-US" sz="1500"/>
                        <a:t>4 + 6 a 5s pth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Palatino Linotype"/>
                          <a:ea typeface="+mn-ea"/>
                          <a:cs typeface="+mn-cs"/>
                        </a:rPr>
                        <a:t>fca fco cah coh dk ic wo sc 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Aw10: add within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9024828"/>
                  </a:ext>
                </a:extLst>
              </a:tr>
              <a:tr h="370840">
                <a:tc>
                  <a:txBody>
                    <a:bodyPr/>
                    <a:lstStyle/>
                    <a:p>
                      <a:r>
                        <a:rPr lang="en-US" sz="1500"/>
                        <a:t>2 + 6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err="1">
                          <a:ln>
                            <a:noFill/>
                          </a:ln>
                          <a:solidFill>
                            <a:prstClr val="black"/>
                          </a:solidFill>
                          <a:effectLst/>
                          <a:uLnTx/>
                          <a:uFillTx/>
                          <a:latin typeface="+mn-lt"/>
                          <a:ea typeface="+mn-ea"/>
                          <a:cs typeface="+mn-cs"/>
                        </a:rPr>
                        <a:t>fca</a:t>
                      </a:r>
                      <a:r>
                        <a:rPr kumimoji="0" lang="en-US" sz="1500" b="0" i="0" u="none" strike="noStrike" kern="1200" cap="none" spc="0" normalizeH="0" baseline="0" noProof="0">
                          <a:ln>
                            <a:noFill/>
                          </a:ln>
                          <a:solidFill>
                            <a:prstClr val="black"/>
                          </a:solidFill>
                          <a:effectLst/>
                          <a:uLnTx/>
                          <a:uFillTx/>
                          <a:latin typeface="+mn-lt"/>
                          <a:ea typeface="+mn-ea"/>
                          <a:cs typeface="+mn-cs"/>
                        </a:rPr>
                        <a:t> </a:t>
                      </a:r>
                      <a:r>
                        <a:rPr kumimoji="0" lang="en-US" sz="1500" b="0" i="0" u="none" strike="noStrike" kern="1200" cap="none" spc="0" normalizeH="0" baseline="0" noProof="0" err="1">
                          <a:ln>
                            <a:noFill/>
                          </a:ln>
                          <a:solidFill>
                            <a:prstClr val="black"/>
                          </a:solidFill>
                          <a:effectLst/>
                          <a:uLnTx/>
                          <a:uFillTx/>
                          <a:latin typeface="+mn-lt"/>
                          <a:ea typeface="+mn-ea"/>
                          <a:cs typeface="+mn-cs"/>
                        </a:rPr>
                        <a:t>fco</a:t>
                      </a:r>
                      <a:r>
                        <a:rPr kumimoji="0" lang="en-US" sz="1500" b="0" i="0" u="none" strike="noStrike" kern="1200" cap="none" spc="0" normalizeH="0" baseline="0" noProof="0">
                          <a:ln>
                            <a:noFill/>
                          </a:ln>
                          <a:solidFill>
                            <a:prstClr val="black"/>
                          </a:solidFill>
                          <a:effectLst/>
                          <a:uLnTx/>
                          <a:uFillTx/>
                          <a:latin typeface="+mn-lt"/>
                          <a:ea typeface="+mn-ea"/>
                          <a:cs typeface="+mn-cs"/>
                        </a:rPr>
                        <a:t> </a:t>
                      </a:r>
                      <a:r>
                        <a:rPr kumimoji="0" lang="en-US" sz="1500" b="0" i="0" u="none" strike="noStrike" kern="1200" cap="none" spc="0" normalizeH="0" baseline="0" noProof="0" err="1">
                          <a:ln>
                            <a:noFill/>
                          </a:ln>
                          <a:solidFill>
                            <a:prstClr val="black"/>
                          </a:solidFill>
                          <a:effectLst/>
                          <a:uLnTx/>
                          <a:uFillTx/>
                          <a:latin typeface="+mn-lt"/>
                          <a:ea typeface="+mn-ea"/>
                          <a:cs typeface="+mn-cs"/>
                        </a:rPr>
                        <a:t>cah</a:t>
                      </a:r>
                      <a:r>
                        <a:rPr kumimoji="0" lang="en-US" sz="1500" b="0" i="0" u="none" strike="noStrike" kern="1200" cap="none" spc="0" normalizeH="0" baseline="0" noProof="0">
                          <a:ln>
                            <a:noFill/>
                          </a:ln>
                          <a:solidFill>
                            <a:prstClr val="black"/>
                          </a:solidFill>
                          <a:effectLst/>
                          <a:uLnTx/>
                          <a:uFillTx/>
                          <a:latin typeface="+mn-lt"/>
                          <a:ea typeface="+mn-ea"/>
                          <a:cs typeface="+mn-cs"/>
                        </a:rPr>
                        <a:t> </a:t>
                      </a:r>
                      <a:r>
                        <a:rPr kumimoji="0" lang="en-US" sz="1500" b="0" i="0" u="none" strike="noStrike" kern="1200" cap="none" spc="0" normalizeH="0" baseline="0" noProof="0" err="1">
                          <a:ln>
                            <a:noFill/>
                          </a:ln>
                          <a:solidFill>
                            <a:prstClr val="black"/>
                          </a:solidFill>
                          <a:effectLst/>
                          <a:uLnTx/>
                          <a:uFillTx/>
                          <a:latin typeface="+mn-lt"/>
                          <a:ea typeface="+mn-ea"/>
                          <a:cs typeface="+mn-cs"/>
                        </a:rPr>
                        <a:t>coh</a:t>
                      </a:r>
                      <a:r>
                        <a:rPr kumimoji="0" lang="en-US" sz="1500" b="0" i="0" u="none" strike="noStrike" kern="1200" cap="none" spc="0" normalizeH="0" baseline="0" noProof="0">
                          <a:ln>
                            <a:noFill/>
                          </a:ln>
                          <a:solidFill>
                            <a:prstClr val="black"/>
                          </a:solidFill>
                          <a:effectLst/>
                          <a:uLnTx/>
                          <a:uFillTx/>
                          <a:latin typeface="+mn-lt"/>
                          <a:ea typeface="+mn-ea"/>
                          <a:cs typeface="+mn-cs"/>
                        </a:rPr>
                        <a:t> dk </a:t>
                      </a:r>
                      <a:r>
                        <a:rPr kumimoji="0" lang="en-US" sz="1500" b="0" i="0" u="none" strike="noStrike" kern="1200" cap="none" spc="0" normalizeH="0" baseline="0" noProof="0" err="1">
                          <a:ln>
                            <a:noFill/>
                          </a:ln>
                          <a:solidFill>
                            <a:prstClr val="black"/>
                          </a:solidFill>
                          <a:effectLst/>
                          <a:uLnTx/>
                          <a:uFillTx/>
                          <a:latin typeface="+mn-lt"/>
                          <a:ea typeface="+mn-ea"/>
                          <a:cs typeface="+mn-cs"/>
                        </a:rPr>
                        <a:t>ic</a:t>
                      </a:r>
                      <a:r>
                        <a:rPr kumimoji="0" lang="en-US" sz="1500" b="0" i="0" u="none" strike="noStrike" kern="1200" cap="none" spc="0" normalizeH="0" baseline="0" noProof="0">
                          <a:ln>
                            <a:noFill/>
                          </a:ln>
                          <a:solidFill>
                            <a:prstClr val="black"/>
                          </a:solidFill>
                          <a:effectLst/>
                          <a:uLnTx/>
                          <a:uFillTx/>
                          <a:latin typeface="+mn-lt"/>
                          <a:ea typeface="+mn-ea"/>
                          <a:cs typeface="+mn-cs"/>
                        </a:rPr>
                        <a:t> wo </a:t>
                      </a:r>
                      <a:r>
                        <a:rPr kumimoji="0" lang="en-US" sz="1500" b="0" i="0" u="none" strike="noStrike" kern="1200" cap="none" spc="0" normalizeH="0" baseline="0" noProof="0" err="1">
                          <a:ln>
                            <a:noFill/>
                          </a:ln>
                          <a:solidFill>
                            <a:prstClr val="black"/>
                          </a:solidFill>
                          <a:effectLst/>
                          <a:uLnTx/>
                          <a:uFillTx/>
                          <a:latin typeface="+mn-lt"/>
                          <a:ea typeface="+mn-ea"/>
                          <a:cs typeface="+mn-cs"/>
                        </a:rPr>
                        <a:t>sc</a:t>
                      </a:r>
                      <a:r>
                        <a:rPr kumimoji="0" lang="en-US" sz="1500" b="0" i="0" u="none" strike="noStrike" kern="1200" cap="none" spc="0" normalizeH="0" baseline="0" noProof="0">
                          <a:ln>
                            <a:noFill/>
                          </a:ln>
                          <a:solidFill>
                            <a:prstClr val="black"/>
                          </a:solidFill>
                          <a:effectLst/>
                          <a:uLnTx/>
                          <a:uFillTx/>
                          <a:latin typeface="+mn-lt"/>
                          <a:ea typeface="+mn-ea"/>
                          <a:cs typeface="+mn-cs"/>
                        </a:rPr>
                        <a:t> </a:t>
                      </a:r>
                      <a:r>
                        <a:rPr kumimoji="0" lang="en-US" sz="1500" b="0" i="0" u="none" strike="noStrike" kern="1200" cap="none" spc="0" normalizeH="0" baseline="0" noProof="0" err="1">
                          <a:ln>
                            <a:noFill/>
                          </a:ln>
                          <a:solidFill>
                            <a:prstClr val="black"/>
                          </a:solidFill>
                          <a:effectLst/>
                          <a:uLnTx/>
                          <a:uFillTx/>
                          <a:latin typeface="+mn-lt"/>
                          <a:ea typeface="+mn-ea"/>
                          <a:cs typeface="+mn-cs"/>
                        </a:rPr>
                        <a:t>asc</a:t>
                      </a:r>
                      <a:endParaRPr kumimoji="0" lang="en-US" sz="1500" b="0" i="0" u="none" strike="noStrike" kern="1200" cap="none" spc="0" normalizeH="0" baseline="0" noProof="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AM10: add making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770809"/>
                  </a:ext>
                </a:extLst>
              </a:tr>
              <a:tr h="370840">
                <a:tc>
                  <a:txBody>
                    <a:bodyPr/>
                    <a:lstStyle/>
                    <a:p>
                      <a:r>
                        <a:rPr lang="en-US" sz="1500"/>
                        <a:t>10 + 4 a 5s pth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Palatino Linotype"/>
                          <a:ea typeface="+mn-ea"/>
                          <a:cs typeface="+mn-cs"/>
                        </a:rPr>
                        <a:t>fca fco cah coh dk ic wo sc 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A10: add 10 to 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1253793"/>
                  </a:ext>
                </a:extLst>
              </a:tr>
              <a:tr h="370840">
                <a:tc>
                  <a:txBody>
                    <a:bodyPr/>
                    <a:lstStyle/>
                    <a:p>
                      <a:r>
                        <a:rPr lang="en-US" sz="1500"/>
                        <a:t>7 + 7 a 5s pth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Palatino Linotype"/>
                          <a:ea typeface="+mn-ea"/>
                          <a:cs typeface="+mn-cs"/>
                        </a:rPr>
                        <a:t>fca fco cah coh dk ic wo sc 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AD: add doubles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2059066"/>
                  </a:ext>
                </a:extLst>
              </a:tr>
              <a:tr h="370840">
                <a:tc>
                  <a:txBody>
                    <a:bodyPr/>
                    <a:lstStyle/>
                    <a:p>
                      <a:r>
                        <a:rPr lang="en-US" sz="1500"/>
                        <a:t>5 + 6 a 5s pth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Palatino Linotype"/>
                          <a:ea typeface="+mn-ea"/>
                          <a:cs typeface="+mn-cs"/>
                        </a:rPr>
                        <a:t>fca fco cah coh dk ic wo sc 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AD1: add doubles </a:t>
                      </a:r>
                      <a:r>
                        <a:rPr lang="en-US" sz="1500" kern="1200">
                          <a:solidFill>
                            <a:schemeClr val="dk1"/>
                          </a:solidFill>
                          <a:effectLst/>
                          <a:latin typeface="+mn-lt"/>
                          <a:ea typeface="+mn-ea"/>
                          <a:cs typeface="+mn-cs"/>
                        </a:rPr>
                        <a:t>± </a:t>
                      </a:r>
                      <a:r>
                        <a:rPr lang="en-US" sz="150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4079121"/>
                  </a:ext>
                </a:extLst>
              </a:tr>
              <a:tr h="370840">
                <a:tc>
                  <a:txBody>
                    <a:bodyPr/>
                    <a:lstStyle/>
                    <a:p>
                      <a:r>
                        <a:rPr lang="en-US" sz="1500"/>
                        <a:t>7 + 5 a 5s pth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Palatino Linotype"/>
                          <a:ea typeface="+mn-ea"/>
                          <a:cs typeface="+mn-cs"/>
                        </a:rPr>
                        <a:t>fca fco cah coh dk ic wo sc 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AD2: add doubles </a:t>
                      </a:r>
                      <a:r>
                        <a:rPr lang="en-US" sz="1500" kern="1200">
                          <a:solidFill>
                            <a:schemeClr val="dk1"/>
                          </a:solidFill>
                          <a:effectLst/>
                          <a:latin typeface="+mn-lt"/>
                          <a:ea typeface="+mn-ea"/>
                          <a:cs typeface="+mn-cs"/>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5092695"/>
                  </a:ext>
                </a:extLst>
              </a:tr>
              <a:tr h="370840">
                <a:tc>
                  <a:txBody>
                    <a:bodyPr/>
                    <a:lstStyle/>
                    <a:p>
                      <a:r>
                        <a:rPr lang="en-US" sz="1500"/>
                        <a:t>9 + 6 a 5s pth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Palatino Linotype"/>
                          <a:ea typeface="+mn-ea"/>
                          <a:cs typeface="+mn-cs"/>
                        </a:rPr>
                        <a:t>fca fco cah coh dk ic wo sc 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a:solidFill>
                            <a:schemeClr val="dk1"/>
                          </a:solidFill>
                          <a:effectLst/>
                          <a:latin typeface="+mn-lt"/>
                          <a:ea typeface="+mn-ea"/>
                          <a:cs typeface="+mn-cs"/>
                        </a:rPr>
                        <a:t>AHF/C9 add higher facts/ use compensation with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2888549"/>
                  </a:ext>
                </a:extLst>
              </a:tr>
              <a:tr h="370840">
                <a:tc>
                  <a:txBody>
                    <a:bodyPr/>
                    <a:lstStyle/>
                    <a:p>
                      <a:r>
                        <a:rPr lang="en-US" sz="1500"/>
                        <a:t>8 + 4 a 5s pth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Palatino Linotype"/>
                          <a:ea typeface="+mn-ea"/>
                          <a:cs typeface="+mn-cs"/>
                        </a:rPr>
                        <a:t>fca fco cah coh dk ic wo sc 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a:solidFill>
                            <a:schemeClr val="dk1"/>
                          </a:solidFill>
                          <a:effectLst/>
                          <a:latin typeface="+mn-lt"/>
                          <a:ea typeface="+mn-ea"/>
                          <a:cs typeface="+mn-cs"/>
                        </a:rPr>
                        <a:t>AHF/C7/8 add higher facts/ use compensation with 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3439507"/>
                  </a:ext>
                </a:extLst>
              </a:tr>
              <a:tr h="370840">
                <a:tc>
                  <a:txBody>
                    <a:bodyPr/>
                    <a:lstStyle/>
                    <a:p>
                      <a:r>
                        <a:rPr lang="en-US" sz="1500"/>
                        <a:t>7 + 8 a 5s pth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Palatino Linotype"/>
                          <a:ea typeface="+mn-ea"/>
                          <a:cs typeface="+mn-cs"/>
                        </a:rPr>
                        <a:t>fca fco cah coh dk ic wo sc asc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a:solidFill>
                            <a:schemeClr val="dk1"/>
                          </a:solidFill>
                          <a:effectLst/>
                          <a:latin typeface="+mn-lt"/>
                          <a:ea typeface="+mn-ea"/>
                          <a:cs typeface="+mn-cs"/>
                        </a:rPr>
                        <a:t>AHF/C7/8 add higher facts/ use compensation with 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020556"/>
                  </a:ext>
                </a:extLst>
              </a:tr>
            </a:tbl>
          </a:graphicData>
        </a:graphic>
      </p:graphicFrame>
      <p:sp>
        <p:nvSpPr>
          <p:cNvPr id="4" name="Slide Number Placeholder 3">
            <a:extLst>
              <a:ext uri="{FF2B5EF4-FFF2-40B4-BE49-F238E27FC236}">
                <a16:creationId xmlns:a16="http://schemas.microsoft.com/office/drawing/2014/main" id="{9D62302B-2627-7F59-B833-CB88D2C0F746}"/>
              </a:ext>
            </a:extLst>
          </p:cNvPr>
          <p:cNvSpPr>
            <a:spLocks noGrp="1"/>
          </p:cNvSpPr>
          <p:nvPr>
            <p:ph type="sldNum" sz="quarter" idx="12"/>
          </p:nvPr>
        </p:nvSpPr>
        <p:spPr>
          <a:xfrm>
            <a:off x="8687719" y="6323319"/>
            <a:ext cx="2743200" cy="365125"/>
          </a:xfrm>
        </p:spPr>
        <p:txBody>
          <a:bodyPr/>
          <a:lstStyle/>
          <a:p>
            <a:fld id="{A3D1C70C-36A2-44FC-A083-98959550CFF4}" type="slidenum">
              <a:rPr lang="en-US" smtClean="0"/>
              <a:pPr/>
              <a:t>41</a:t>
            </a:fld>
            <a:endParaRPr lang="en-US"/>
          </a:p>
        </p:txBody>
      </p:sp>
    </p:spTree>
    <p:extLst>
      <p:ext uri="{BB962C8B-B14F-4D97-AF65-F5344CB8AC3E}">
        <p14:creationId xmlns:p14="http://schemas.microsoft.com/office/powerpoint/2010/main" val="3527687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473A-D4A1-C541-0434-610920CE3816}"/>
              </a:ext>
            </a:extLst>
          </p:cNvPr>
          <p:cNvSpPr>
            <a:spLocks noGrp="1"/>
          </p:cNvSpPr>
          <p:nvPr>
            <p:ph type="title"/>
          </p:nvPr>
        </p:nvSpPr>
        <p:spPr/>
        <p:txBody>
          <a:bodyPr/>
          <a:lstStyle/>
          <a:p>
            <a:r>
              <a:rPr lang="en-US" sz="4000"/>
              <a:t>Running Records (1)</a:t>
            </a:r>
          </a:p>
        </p:txBody>
      </p:sp>
      <p:sp>
        <p:nvSpPr>
          <p:cNvPr id="3" name="Text Placeholder 2">
            <a:extLst>
              <a:ext uri="{FF2B5EF4-FFF2-40B4-BE49-F238E27FC236}">
                <a16:creationId xmlns:a16="http://schemas.microsoft.com/office/drawing/2014/main" id="{B7DC9EED-CB1C-AB6A-17DC-06C285B3D8EC}"/>
              </a:ext>
            </a:extLst>
          </p:cNvPr>
          <p:cNvSpPr>
            <a:spLocks noGrp="1"/>
          </p:cNvSpPr>
          <p:nvPr>
            <p:ph type="body" sz="quarter" idx="11"/>
          </p:nvPr>
        </p:nvSpPr>
        <p:spPr>
          <a:xfrm>
            <a:off x="110733" y="1567183"/>
            <a:ext cx="6509904" cy="1518917"/>
          </a:xfrm>
        </p:spPr>
        <p:txBody>
          <a:bodyPr/>
          <a:lstStyle/>
          <a:p>
            <a:pPr marL="0" indent="0">
              <a:buNone/>
            </a:pPr>
            <a:r>
              <a:rPr lang="en-US">
                <a:hlinkClick r:id="rId3"/>
              </a:rPr>
              <a:t>Example of an addition running record</a:t>
            </a:r>
            <a:endParaRPr lang="en-US"/>
          </a:p>
        </p:txBody>
      </p:sp>
      <p:pic>
        <p:nvPicPr>
          <p:cNvPr id="6" name="Picture 5" descr="running record.  A running record in math is a type of assessment that helps teachers determine a student's fluency with basic math facts and their understanding of different strategies. It involves a brief, structured interview with a student, where they answer a set of problems and the teacher records their responses and any strategies they use. The goal is to identify strengths and weaknesses in a student's math fact fluency and inform">
            <a:extLst>
              <a:ext uri="{FF2B5EF4-FFF2-40B4-BE49-F238E27FC236}">
                <a16:creationId xmlns:a16="http://schemas.microsoft.com/office/drawing/2014/main" id="{422AE79D-5E0B-3625-63E2-9B4556428B3B}"/>
              </a:ext>
            </a:extLst>
          </p:cNvPr>
          <p:cNvPicPr>
            <a:picLocks noChangeAspect="1"/>
          </p:cNvPicPr>
          <p:nvPr/>
        </p:nvPicPr>
        <p:blipFill>
          <a:blip r:embed="rId4"/>
          <a:stretch>
            <a:fillRect/>
          </a:stretch>
        </p:blipFill>
        <p:spPr>
          <a:xfrm>
            <a:off x="6620637" y="106185"/>
            <a:ext cx="5399912" cy="6753896"/>
          </a:xfrm>
          <a:prstGeom prst="rect">
            <a:avLst/>
          </a:prstGeom>
        </p:spPr>
      </p:pic>
      <p:sp>
        <p:nvSpPr>
          <p:cNvPr id="4" name="Slide Number Placeholder 3">
            <a:extLst>
              <a:ext uri="{FF2B5EF4-FFF2-40B4-BE49-F238E27FC236}">
                <a16:creationId xmlns:a16="http://schemas.microsoft.com/office/drawing/2014/main" id="{2E5D78C1-BF9A-3A7A-BA99-262559754359}"/>
              </a:ext>
            </a:extLst>
          </p:cNvPr>
          <p:cNvSpPr>
            <a:spLocks noGrp="1"/>
          </p:cNvSpPr>
          <p:nvPr>
            <p:ph type="sldNum" sz="quarter" idx="10"/>
          </p:nvPr>
        </p:nvSpPr>
        <p:spPr/>
        <p:txBody>
          <a:bodyPr/>
          <a:lstStyle/>
          <a:p>
            <a:fld id="{A3D1C70C-36A2-44FC-A083-98959550CFF4}" type="slidenum">
              <a:rPr lang="en-US" smtClean="0"/>
              <a:pPr/>
              <a:t>42</a:t>
            </a:fld>
            <a:endParaRPr lang="en-US"/>
          </a:p>
        </p:txBody>
      </p:sp>
    </p:spTree>
    <p:extLst>
      <p:ext uri="{BB962C8B-B14F-4D97-AF65-F5344CB8AC3E}">
        <p14:creationId xmlns:p14="http://schemas.microsoft.com/office/powerpoint/2010/main" val="3951420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2D87F-6C64-745C-6BC8-C8A69B596B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142692-A965-2585-5471-C62DAA6240EB}"/>
              </a:ext>
            </a:extLst>
          </p:cNvPr>
          <p:cNvSpPr>
            <a:spLocks noGrp="1"/>
          </p:cNvSpPr>
          <p:nvPr>
            <p:ph type="title"/>
          </p:nvPr>
        </p:nvSpPr>
        <p:spPr/>
        <p:txBody>
          <a:bodyPr/>
          <a:lstStyle/>
          <a:p>
            <a:r>
              <a:rPr lang="en-US" sz="4000"/>
              <a:t>Partial Text Version: Running Records (1)</a:t>
            </a:r>
          </a:p>
        </p:txBody>
      </p:sp>
      <p:sp>
        <p:nvSpPr>
          <p:cNvPr id="8" name="Content Placeholder 7">
            <a:extLst>
              <a:ext uri="{FF2B5EF4-FFF2-40B4-BE49-F238E27FC236}">
                <a16:creationId xmlns:a16="http://schemas.microsoft.com/office/drawing/2014/main" id="{C55A2AF4-ED2E-046F-C1AB-BA7950286F7D}"/>
              </a:ext>
            </a:extLst>
          </p:cNvPr>
          <p:cNvSpPr>
            <a:spLocks noGrp="1"/>
          </p:cNvSpPr>
          <p:nvPr>
            <p:ph sz="half" idx="1"/>
          </p:nvPr>
        </p:nvSpPr>
        <p:spPr>
          <a:xfrm>
            <a:off x="108893" y="1179971"/>
            <a:ext cx="3800820" cy="4498057"/>
          </a:xfrm>
        </p:spPr>
        <p:txBody>
          <a:bodyPr rIns="91440"/>
          <a:lstStyle/>
          <a:p>
            <a:pPr marL="0" indent="0">
              <a:spcBef>
                <a:spcPts val="0"/>
              </a:spcBef>
              <a:spcAft>
                <a:spcPts val="0"/>
              </a:spcAft>
              <a:buNone/>
            </a:pPr>
            <a:r>
              <a:rPr lang="en-US" sz="1800" b="1"/>
              <a:t>Codes:</a:t>
            </a:r>
          </a:p>
          <a:p>
            <a:pPr>
              <a:spcBef>
                <a:spcPts val="0"/>
              </a:spcBef>
              <a:spcAft>
                <a:spcPts val="0"/>
              </a:spcAft>
            </a:pPr>
            <a:r>
              <a:rPr lang="en-US" sz="1800" b="1"/>
              <a:t>0: </a:t>
            </a:r>
            <a:r>
              <a:rPr lang="en-US" sz="1800"/>
              <a:t>Doesn’t know</a:t>
            </a:r>
          </a:p>
          <a:p>
            <a:pPr>
              <a:spcBef>
                <a:spcPts val="0"/>
              </a:spcBef>
              <a:spcAft>
                <a:spcPts val="0"/>
              </a:spcAft>
            </a:pPr>
            <a:r>
              <a:rPr lang="en-US" sz="1800" b="1"/>
              <a:t>1: </a:t>
            </a:r>
            <a:r>
              <a:rPr lang="en-US" sz="1800"/>
              <a:t>counting strategies fingers or manipulatives</a:t>
            </a:r>
          </a:p>
          <a:p>
            <a:pPr>
              <a:spcBef>
                <a:spcPts val="0"/>
              </a:spcBef>
              <a:spcAft>
                <a:spcPts val="0"/>
              </a:spcAft>
            </a:pPr>
            <a:r>
              <a:rPr lang="en-US" sz="1800" b="1"/>
              <a:t>2: </a:t>
            </a:r>
            <a:r>
              <a:rPr lang="en-US" sz="1800"/>
              <a:t>mental math/solve in head</a:t>
            </a:r>
          </a:p>
          <a:p>
            <a:pPr>
              <a:spcBef>
                <a:spcPts val="0"/>
              </a:spcBef>
              <a:spcAft>
                <a:spcPts val="0"/>
              </a:spcAft>
            </a:pPr>
            <a:r>
              <a:rPr lang="en-US" sz="1800" b="1"/>
              <a:t>3</a:t>
            </a:r>
            <a:r>
              <a:rPr lang="en-US" sz="1800"/>
              <a:t>: derived facts</a:t>
            </a:r>
          </a:p>
          <a:p>
            <a:pPr>
              <a:spcBef>
                <a:spcPts val="0"/>
              </a:spcBef>
              <a:spcAft>
                <a:spcPts val="0"/>
              </a:spcAft>
            </a:pPr>
            <a:r>
              <a:rPr lang="en-US" sz="1800" b="1"/>
              <a:t>4M</a:t>
            </a:r>
            <a:r>
              <a:rPr lang="en-US" sz="1800"/>
              <a:t>: automatic recall memorized</a:t>
            </a:r>
          </a:p>
          <a:p>
            <a:pPr>
              <a:spcBef>
                <a:spcPts val="0"/>
              </a:spcBef>
              <a:spcAft>
                <a:spcPts val="0"/>
              </a:spcAft>
            </a:pPr>
            <a:r>
              <a:rPr lang="en-US" sz="1800" b="1"/>
              <a:t>4</a:t>
            </a:r>
            <a:r>
              <a:rPr lang="en-US" sz="1800"/>
              <a:t>: automatic recall with understanding</a:t>
            </a:r>
          </a:p>
          <a:p>
            <a:pPr>
              <a:spcBef>
                <a:spcPts val="0"/>
              </a:spcBef>
              <a:spcAft>
                <a:spcPts val="0"/>
              </a:spcAft>
            </a:pPr>
            <a:r>
              <a:rPr lang="en-US" sz="1800" b="1" err="1"/>
              <a:t>fca</a:t>
            </a:r>
            <a:r>
              <a:rPr lang="en-US" sz="1800" b="1"/>
              <a:t>: </a:t>
            </a:r>
            <a:r>
              <a:rPr lang="en-US" sz="1800"/>
              <a:t>finger counted all</a:t>
            </a:r>
          </a:p>
          <a:p>
            <a:pPr>
              <a:spcBef>
                <a:spcPts val="0"/>
              </a:spcBef>
              <a:spcAft>
                <a:spcPts val="0"/>
              </a:spcAft>
            </a:pPr>
            <a:r>
              <a:rPr lang="en-US" sz="1800" b="1" err="1"/>
              <a:t>fco</a:t>
            </a:r>
            <a:r>
              <a:rPr lang="en-US" sz="1800" b="1"/>
              <a:t>: </a:t>
            </a:r>
            <a:r>
              <a:rPr lang="en-US" sz="1800"/>
              <a:t>finger counted on</a:t>
            </a:r>
          </a:p>
          <a:p>
            <a:pPr>
              <a:spcBef>
                <a:spcPts val="0"/>
              </a:spcBef>
              <a:spcAft>
                <a:spcPts val="0"/>
              </a:spcAft>
            </a:pPr>
            <a:r>
              <a:rPr lang="en-US" sz="1800" b="1" err="1"/>
              <a:t>cah</a:t>
            </a:r>
            <a:r>
              <a:rPr lang="en-US" sz="1800" b="1"/>
              <a:t>: </a:t>
            </a:r>
            <a:r>
              <a:rPr lang="en-US" sz="1800"/>
              <a:t>counted all in head</a:t>
            </a:r>
          </a:p>
          <a:p>
            <a:pPr>
              <a:spcBef>
                <a:spcPts val="0"/>
              </a:spcBef>
              <a:spcAft>
                <a:spcPts val="0"/>
              </a:spcAft>
            </a:pPr>
            <a:r>
              <a:rPr lang="en-US" sz="1800" b="1" err="1"/>
              <a:t>coh</a:t>
            </a:r>
            <a:r>
              <a:rPr lang="en-US" sz="1800"/>
              <a:t>: counted on in head</a:t>
            </a:r>
          </a:p>
          <a:p>
            <a:pPr>
              <a:spcBef>
                <a:spcPts val="0"/>
              </a:spcBef>
              <a:spcAft>
                <a:spcPts val="0"/>
              </a:spcAft>
            </a:pPr>
            <a:r>
              <a:rPr lang="en-US" sz="1800" b="1"/>
              <a:t>dk: </a:t>
            </a:r>
            <a:r>
              <a:rPr lang="en-US" sz="1800"/>
              <a:t>didn’t know</a:t>
            </a:r>
          </a:p>
          <a:p>
            <a:pPr>
              <a:spcBef>
                <a:spcPts val="0"/>
              </a:spcBef>
              <a:spcAft>
                <a:spcPts val="0"/>
              </a:spcAft>
            </a:pPr>
            <a:r>
              <a:rPr lang="en-US" sz="1800" b="1" err="1"/>
              <a:t>ic</a:t>
            </a:r>
            <a:r>
              <a:rPr lang="en-US" sz="1800"/>
              <a:t>: in context</a:t>
            </a:r>
          </a:p>
        </p:txBody>
      </p:sp>
      <p:sp>
        <p:nvSpPr>
          <p:cNvPr id="9" name="Content Placeholder 8">
            <a:extLst>
              <a:ext uri="{FF2B5EF4-FFF2-40B4-BE49-F238E27FC236}">
                <a16:creationId xmlns:a16="http://schemas.microsoft.com/office/drawing/2014/main" id="{155F34A1-8642-C258-BEC8-910B1C409E90}"/>
              </a:ext>
            </a:extLst>
          </p:cNvPr>
          <p:cNvSpPr>
            <a:spLocks noGrp="1"/>
          </p:cNvSpPr>
          <p:nvPr>
            <p:ph sz="half" idx="13"/>
          </p:nvPr>
        </p:nvSpPr>
        <p:spPr>
          <a:xfrm>
            <a:off x="4128213" y="1179971"/>
            <a:ext cx="3800820" cy="4498057"/>
          </a:xfrm>
        </p:spPr>
        <p:txBody>
          <a:bodyPr/>
          <a:lstStyle/>
          <a:p>
            <a:pPr marL="0" indent="0">
              <a:buNone/>
            </a:pPr>
            <a:r>
              <a:rPr lang="en-US"/>
              <a:t>Part 2:</a:t>
            </a:r>
          </a:p>
          <a:p>
            <a:pPr marL="0" indent="0">
              <a:spcBef>
                <a:spcPts val="0"/>
              </a:spcBef>
              <a:spcAft>
                <a:spcPts val="0"/>
              </a:spcAft>
              <a:buNone/>
            </a:pPr>
            <a:r>
              <a:rPr lang="en-US" sz="1800"/>
              <a:t>Add 0</a:t>
            </a:r>
          </a:p>
          <a:p>
            <a:pPr marL="0" indent="0">
              <a:spcBef>
                <a:spcPts val="0"/>
              </a:spcBef>
              <a:spcAft>
                <a:spcPts val="600"/>
              </a:spcAft>
              <a:buNone/>
            </a:pPr>
            <a:r>
              <a:rPr lang="en-US" sz="1800"/>
              <a:t>0 + 1</a:t>
            </a:r>
          </a:p>
          <a:p>
            <a:pPr marL="0" indent="0">
              <a:spcBef>
                <a:spcPts val="0"/>
              </a:spcBef>
              <a:spcAft>
                <a:spcPts val="0"/>
              </a:spcAft>
              <a:buNone/>
            </a:pPr>
            <a:r>
              <a:rPr lang="en-US" sz="1800"/>
              <a:t>What happens when you are adding zero to a number? </a:t>
            </a:r>
          </a:p>
          <a:p>
            <a:pPr>
              <a:spcBef>
                <a:spcPts val="0"/>
              </a:spcBef>
              <a:spcAft>
                <a:spcPts val="0"/>
              </a:spcAft>
            </a:pPr>
            <a:r>
              <a:rPr lang="en-US" sz="1800"/>
              <a:t>Same number</a:t>
            </a:r>
          </a:p>
          <a:p>
            <a:pPr>
              <a:spcBef>
                <a:spcPts val="0"/>
              </a:spcBef>
              <a:spcAft>
                <a:spcPts val="600"/>
              </a:spcAft>
            </a:pPr>
            <a:r>
              <a:rPr lang="en-US" sz="1800"/>
              <a:t>Can’t articulate</a:t>
            </a:r>
          </a:p>
          <a:p>
            <a:pPr marL="0" indent="0">
              <a:spcBef>
                <a:spcPts val="0"/>
              </a:spcBef>
              <a:spcAft>
                <a:spcPts val="0"/>
              </a:spcAft>
              <a:buNone/>
            </a:pPr>
            <a:r>
              <a:rPr lang="en-US" sz="1800"/>
              <a:t>8 + 0</a:t>
            </a:r>
          </a:p>
          <a:p>
            <a:pPr marL="0" indent="0">
              <a:spcBef>
                <a:spcPts val="0"/>
              </a:spcBef>
              <a:spcAft>
                <a:spcPts val="600"/>
              </a:spcAft>
              <a:buNone/>
            </a:pPr>
            <a:r>
              <a:rPr lang="en-US" sz="1800"/>
              <a:t>5 + 0</a:t>
            </a:r>
          </a:p>
          <a:p>
            <a:pPr marL="0" indent="0">
              <a:spcBef>
                <a:spcPts val="0"/>
              </a:spcBef>
              <a:spcAft>
                <a:spcPts val="0"/>
              </a:spcAft>
              <a:buNone/>
            </a:pPr>
            <a:r>
              <a:rPr lang="en-US" sz="1800"/>
              <a:t>Do they know this strategy?</a:t>
            </a:r>
          </a:p>
          <a:p>
            <a:pPr marL="0" indent="0">
              <a:spcBef>
                <a:spcPts val="0"/>
              </a:spcBef>
              <a:spcAft>
                <a:spcPts val="600"/>
              </a:spcAft>
              <a:buNone/>
            </a:pPr>
            <a:r>
              <a:rPr lang="en-US" sz="1800"/>
              <a:t>No / Emerging / Yes</a:t>
            </a:r>
          </a:p>
          <a:p>
            <a:pPr marL="0" indent="0">
              <a:spcBef>
                <a:spcPts val="0"/>
              </a:spcBef>
              <a:spcAft>
                <a:spcPts val="0"/>
              </a:spcAft>
              <a:buNone/>
            </a:pPr>
            <a:r>
              <a:rPr lang="en-US" sz="1800"/>
              <a:t>A0 Level: 0 1 2 3 4M 4</a:t>
            </a:r>
          </a:p>
        </p:txBody>
      </p:sp>
      <p:sp>
        <p:nvSpPr>
          <p:cNvPr id="10" name="Content Placeholder 9">
            <a:extLst>
              <a:ext uri="{FF2B5EF4-FFF2-40B4-BE49-F238E27FC236}">
                <a16:creationId xmlns:a16="http://schemas.microsoft.com/office/drawing/2014/main" id="{A82DD31D-7541-743E-998A-91322615691D}"/>
              </a:ext>
            </a:extLst>
          </p:cNvPr>
          <p:cNvSpPr>
            <a:spLocks noGrp="1"/>
          </p:cNvSpPr>
          <p:nvPr>
            <p:ph sz="half" idx="14"/>
          </p:nvPr>
        </p:nvSpPr>
        <p:spPr>
          <a:xfrm>
            <a:off x="8147535" y="1182744"/>
            <a:ext cx="3800820" cy="4498057"/>
          </a:xfrm>
        </p:spPr>
        <p:txBody>
          <a:bodyPr rIns="91440"/>
          <a:lstStyle/>
          <a:p>
            <a:pPr marL="0" indent="0">
              <a:buNone/>
            </a:pPr>
            <a:r>
              <a:rPr lang="en-US"/>
              <a:t>Part 3:</a:t>
            </a:r>
          </a:p>
          <a:p>
            <a:pPr>
              <a:spcAft>
                <a:spcPts val="0"/>
              </a:spcAft>
            </a:pPr>
            <a:r>
              <a:rPr lang="en-US" sz="2000"/>
              <a:t>Do you like math?</a:t>
            </a:r>
          </a:p>
          <a:p>
            <a:pPr>
              <a:spcAft>
                <a:spcPts val="0"/>
              </a:spcAft>
            </a:pPr>
            <a:r>
              <a:rPr lang="en-US" sz="2000"/>
              <a:t>What did you find easy?</a:t>
            </a:r>
          </a:p>
          <a:p>
            <a:pPr>
              <a:spcAft>
                <a:spcPts val="0"/>
              </a:spcAft>
            </a:pPr>
            <a:r>
              <a:rPr lang="en-US" sz="2000"/>
              <a:t>What did you find tricky?</a:t>
            </a:r>
          </a:p>
          <a:p>
            <a:pPr>
              <a:spcAft>
                <a:spcPts val="0"/>
              </a:spcAft>
            </a:pPr>
            <a:r>
              <a:rPr lang="en-US" sz="2000"/>
              <a:t>What do you do when you get stuck?</a:t>
            </a:r>
          </a:p>
        </p:txBody>
      </p:sp>
      <p:sp>
        <p:nvSpPr>
          <p:cNvPr id="4" name="Slide Number Placeholder 3">
            <a:extLst>
              <a:ext uri="{FF2B5EF4-FFF2-40B4-BE49-F238E27FC236}">
                <a16:creationId xmlns:a16="http://schemas.microsoft.com/office/drawing/2014/main" id="{55A9BD7A-8945-5096-E6D2-16C741F6EDC3}"/>
              </a:ext>
            </a:extLst>
          </p:cNvPr>
          <p:cNvSpPr>
            <a:spLocks noGrp="1"/>
          </p:cNvSpPr>
          <p:nvPr>
            <p:ph type="sldNum" sz="quarter" idx="12"/>
          </p:nvPr>
        </p:nvSpPr>
        <p:spPr/>
        <p:txBody>
          <a:bodyPr/>
          <a:lstStyle/>
          <a:p>
            <a:fld id="{A3D1C70C-36A2-44FC-A083-98959550CFF4}" type="slidenum">
              <a:rPr lang="en-US" smtClean="0"/>
              <a:pPr/>
              <a:t>43</a:t>
            </a:fld>
            <a:endParaRPr lang="en-US"/>
          </a:p>
        </p:txBody>
      </p:sp>
    </p:spTree>
    <p:extLst>
      <p:ext uri="{BB962C8B-B14F-4D97-AF65-F5344CB8AC3E}">
        <p14:creationId xmlns:p14="http://schemas.microsoft.com/office/powerpoint/2010/main" val="3535731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009D5-60E3-7425-1FA9-DF0D133CD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046F2-3780-4E21-B244-77CB466CE8E4}"/>
              </a:ext>
            </a:extLst>
          </p:cNvPr>
          <p:cNvSpPr>
            <a:spLocks noGrp="1"/>
          </p:cNvSpPr>
          <p:nvPr>
            <p:ph type="title"/>
          </p:nvPr>
        </p:nvSpPr>
        <p:spPr/>
        <p:txBody>
          <a:bodyPr/>
          <a:lstStyle/>
          <a:p>
            <a:r>
              <a:rPr lang="en-US"/>
              <a:t>Running Records (2)</a:t>
            </a:r>
          </a:p>
        </p:txBody>
      </p:sp>
      <p:sp>
        <p:nvSpPr>
          <p:cNvPr id="3" name="Text Placeholder 2">
            <a:extLst>
              <a:ext uri="{FF2B5EF4-FFF2-40B4-BE49-F238E27FC236}">
                <a16:creationId xmlns:a16="http://schemas.microsoft.com/office/drawing/2014/main" id="{9D9436C5-CB3D-A7CC-7B8E-F0391904D58A}"/>
              </a:ext>
            </a:extLst>
          </p:cNvPr>
          <p:cNvSpPr>
            <a:spLocks noGrp="1"/>
          </p:cNvSpPr>
          <p:nvPr>
            <p:ph type="body" sz="quarter" idx="11"/>
          </p:nvPr>
        </p:nvSpPr>
        <p:spPr>
          <a:xfrm>
            <a:off x="131407" y="1222375"/>
            <a:ext cx="2436666" cy="907761"/>
          </a:xfrm>
        </p:spPr>
        <p:txBody>
          <a:bodyPr/>
          <a:lstStyle/>
          <a:p>
            <a:pPr marL="0" indent="0">
              <a:buNone/>
            </a:pPr>
            <a:r>
              <a:rPr lang="en-US">
                <a:hlinkClick r:id="rId3"/>
              </a:rPr>
              <a:t>Debrief</a:t>
            </a:r>
            <a:endParaRPr lang="en-US"/>
          </a:p>
        </p:txBody>
      </p:sp>
      <p:pic>
        <p:nvPicPr>
          <p:cNvPr id="9" name="Picture 8" descr="Addition running record. Most of the content is on the Text Version: Addition Running Record slide.">
            <a:extLst>
              <a:ext uri="{FF2B5EF4-FFF2-40B4-BE49-F238E27FC236}">
                <a16:creationId xmlns:a16="http://schemas.microsoft.com/office/drawing/2014/main" id="{7D513CA4-9D0A-85EE-B730-069802EB80E3}"/>
              </a:ext>
            </a:extLst>
          </p:cNvPr>
          <p:cNvPicPr>
            <a:picLocks noChangeAspect="1"/>
          </p:cNvPicPr>
          <p:nvPr/>
        </p:nvPicPr>
        <p:blipFill>
          <a:blip r:embed="rId4"/>
          <a:stretch>
            <a:fillRect/>
          </a:stretch>
        </p:blipFill>
        <p:spPr>
          <a:xfrm>
            <a:off x="2075584" y="1222375"/>
            <a:ext cx="4476750" cy="4572000"/>
          </a:xfrm>
          <a:prstGeom prst="rect">
            <a:avLst/>
          </a:prstGeom>
        </p:spPr>
      </p:pic>
      <p:pic>
        <p:nvPicPr>
          <p:cNvPr id="7" name="Picture 6">
            <a:extLst>
              <a:ext uri="{FF2B5EF4-FFF2-40B4-BE49-F238E27FC236}">
                <a16:creationId xmlns:a16="http://schemas.microsoft.com/office/drawing/2014/main" id="{2D98877C-356C-3B90-5C4C-3A5A2C9BCD8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38084" y="1856798"/>
            <a:ext cx="5222509" cy="2548947"/>
          </a:xfrm>
          <a:prstGeom prst="rect">
            <a:avLst/>
          </a:prstGeom>
        </p:spPr>
      </p:pic>
      <p:sp>
        <p:nvSpPr>
          <p:cNvPr id="4" name="Slide Number Placeholder 3">
            <a:extLst>
              <a:ext uri="{FF2B5EF4-FFF2-40B4-BE49-F238E27FC236}">
                <a16:creationId xmlns:a16="http://schemas.microsoft.com/office/drawing/2014/main" id="{B9C42ECF-FE87-9989-C616-59D4E7FE5F06}"/>
              </a:ext>
            </a:extLst>
          </p:cNvPr>
          <p:cNvSpPr>
            <a:spLocks noGrp="1"/>
          </p:cNvSpPr>
          <p:nvPr>
            <p:ph type="sldNum" sz="quarter" idx="10"/>
          </p:nvPr>
        </p:nvSpPr>
        <p:spPr/>
        <p:txBody>
          <a:bodyPr/>
          <a:lstStyle/>
          <a:p>
            <a:fld id="{A3D1C70C-36A2-44FC-A083-98959550CFF4}" type="slidenum">
              <a:rPr lang="en-US" smtClean="0"/>
              <a:pPr/>
              <a:t>44</a:t>
            </a:fld>
            <a:endParaRPr lang="en-US"/>
          </a:p>
        </p:txBody>
      </p:sp>
    </p:spTree>
    <p:extLst>
      <p:ext uri="{BB962C8B-B14F-4D97-AF65-F5344CB8AC3E}">
        <p14:creationId xmlns:p14="http://schemas.microsoft.com/office/powerpoint/2010/main" val="4213530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C922-8294-87BE-A870-707DB9FC5B94}"/>
              </a:ext>
            </a:extLst>
          </p:cNvPr>
          <p:cNvSpPr>
            <a:spLocks noGrp="1"/>
          </p:cNvSpPr>
          <p:nvPr>
            <p:ph type="title"/>
          </p:nvPr>
        </p:nvSpPr>
        <p:spPr/>
        <p:txBody>
          <a:bodyPr/>
          <a:lstStyle/>
          <a:p>
            <a:r>
              <a:rPr lang="en-US"/>
              <a:t>Two Color Probe</a:t>
            </a:r>
          </a:p>
        </p:txBody>
      </p:sp>
      <p:sp>
        <p:nvSpPr>
          <p:cNvPr id="3" name="Text Placeholder 2">
            <a:extLst>
              <a:ext uri="{FF2B5EF4-FFF2-40B4-BE49-F238E27FC236}">
                <a16:creationId xmlns:a16="http://schemas.microsoft.com/office/drawing/2014/main" id="{0EDB2374-6817-FAF3-95C1-D7527CE5A14B}"/>
              </a:ext>
            </a:extLst>
          </p:cNvPr>
          <p:cNvSpPr>
            <a:spLocks noGrp="1"/>
          </p:cNvSpPr>
          <p:nvPr>
            <p:ph type="body" sz="quarter" idx="11"/>
          </p:nvPr>
        </p:nvSpPr>
        <p:spPr>
          <a:xfrm>
            <a:off x="88324" y="1027112"/>
            <a:ext cx="4824845" cy="4803775"/>
          </a:xfrm>
        </p:spPr>
        <p:txBody>
          <a:bodyPr>
            <a:normAutofit fontScale="25000" lnSpcReduction="20000"/>
          </a:bodyPr>
          <a:lstStyle/>
          <a:p>
            <a:pPr marL="0" indent="0">
              <a:lnSpc>
                <a:spcPct val="120000"/>
              </a:lnSpc>
              <a:spcBef>
                <a:spcPts val="0"/>
              </a:spcBef>
              <a:buNone/>
            </a:pPr>
            <a:r>
              <a:rPr lang="en-US" sz="7200"/>
              <a:t>Benchmark Problems:</a:t>
            </a:r>
          </a:p>
          <a:p>
            <a:pPr>
              <a:lnSpc>
                <a:spcPct val="120000"/>
              </a:lnSpc>
              <a:spcBef>
                <a:spcPts val="0"/>
              </a:spcBef>
            </a:pPr>
            <a:r>
              <a:rPr lang="en-US" sz="7200"/>
              <a:t>Adding 0 to a number</a:t>
            </a:r>
          </a:p>
          <a:p>
            <a:pPr>
              <a:lnSpc>
                <a:spcPct val="120000"/>
              </a:lnSpc>
              <a:spcBef>
                <a:spcPts val="0"/>
              </a:spcBef>
            </a:pPr>
            <a:r>
              <a:rPr lang="en-US" sz="7200"/>
              <a:t>Adding 1 to a number</a:t>
            </a:r>
          </a:p>
          <a:p>
            <a:pPr>
              <a:lnSpc>
                <a:spcPct val="120000"/>
              </a:lnSpc>
              <a:spcBef>
                <a:spcPts val="0"/>
              </a:spcBef>
            </a:pPr>
            <a:r>
              <a:rPr lang="en-US" sz="7200"/>
              <a:t>Adding within 10</a:t>
            </a:r>
          </a:p>
          <a:p>
            <a:pPr>
              <a:lnSpc>
                <a:spcPct val="120000"/>
              </a:lnSpc>
              <a:spcBef>
                <a:spcPts val="0"/>
              </a:spcBef>
            </a:pPr>
            <a:r>
              <a:rPr lang="en-US" sz="7200"/>
              <a:t>Adding numbers that make 10</a:t>
            </a:r>
          </a:p>
          <a:p>
            <a:pPr>
              <a:lnSpc>
                <a:spcPct val="120000"/>
              </a:lnSpc>
              <a:spcBef>
                <a:spcPts val="0"/>
              </a:spcBef>
            </a:pPr>
            <a:r>
              <a:rPr lang="en-US" sz="7200"/>
              <a:t>Adding doubles facts</a:t>
            </a:r>
          </a:p>
          <a:p>
            <a:pPr>
              <a:lnSpc>
                <a:spcPct val="120000"/>
              </a:lnSpc>
              <a:spcBef>
                <a:spcPts val="0"/>
              </a:spcBef>
            </a:pPr>
            <a:r>
              <a:rPr lang="en-US" sz="7200"/>
              <a:t>Adding doubles plus 1 facts</a:t>
            </a:r>
          </a:p>
          <a:p>
            <a:pPr>
              <a:lnSpc>
                <a:spcPct val="120000"/>
              </a:lnSpc>
              <a:spcBef>
                <a:spcPts val="0"/>
              </a:spcBef>
            </a:pPr>
            <a:r>
              <a:rPr lang="en-US" sz="7200"/>
              <a:t>Adding doubles plus 2 facts</a:t>
            </a:r>
          </a:p>
          <a:p>
            <a:pPr>
              <a:lnSpc>
                <a:spcPct val="120000"/>
              </a:lnSpc>
              <a:spcBef>
                <a:spcPts val="0"/>
              </a:spcBef>
            </a:pPr>
            <a:r>
              <a:rPr lang="en-US" sz="7200"/>
              <a:t>Adding 10 to a number</a:t>
            </a:r>
          </a:p>
          <a:p>
            <a:pPr>
              <a:lnSpc>
                <a:spcPct val="120000"/>
              </a:lnSpc>
              <a:spcBef>
                <a:spcPts val="0"/>
              </a:spcBef>
            </a:pPr>
            <a:r>
              <a:rPr lang="en-US" sz="7200"/>
              <a:t>Adding 7, 8, or 9 to a number</a:t>
            </a:r>
          </a:p>
          <a:p>
            <a:pPr>
              <a:lnSpc>
                <a:spcPct val="120000"/>
              </a:lnSpc>
              <a:spcBef>
                <a:spcPts val="0"/>
              </a:spcBef>
            </a:pPr>
            <a:r>
              <a:rPr lang="en-US" sz="7200"/>
              <a:t>Adding within 20 (larger numbers)</a:t>
            </a:r>
          </a:p>
        </p:txBody>
      </p:sp>
      <p:pic>
        <p:nvPicPr>
          <p:cNvPr id="8" name="Picture 7" descr="math facts test with18 random addition facts and three guiding questions to show understanding. Text version is on next slide.">
            <a:extLst>
              <a:ext uri="{FF2B5EF4-FFF2-40B4-BE49-F238E27FC236}">
                <a16:creationId xmlns:a16="http://schemas.microsoft.com/office/drawing/2014/main" id="{EFEBAF03-C36C-12CC-F205-7FB87C9FC268}"/>
              </a:ext>
            </a:extLst>
          </p:cNvPr>
          <p:cNvPicPr>
            <a:picLocks noChangeAspect="1"/>
          </p:cNvPicPr>
          <p:nvPr/>
        </p:nvPicPr>
        <p:blipFill>
          <a:blip r:embed="rId2"/>
          <a:stretch>
            <a:fillRect/>
          </a:stretch>
        </p:blipFill>
        <p:spPr>
          <a:xfrm>
            <a:off x="6528954" y="109967"/>
            <a:ext cx="4824845" cy="6368387"/>
          </a:xfrm>
          <a:prstGeom prst="rect">
            <a:avLst/>
          </a:prstGeom>
        </p:spPr>
      </p:pic>
      <p:sp>
        <p:nvSpPr>
          <p:cNvPr id="4" name="Slide Number Placeholder 3">
            <a:extLst>
              <a:ext uri="{FF2B5EF4-FFF2-40B4-BE49-F238E27FC236}">
                <a16:creationId xmlns:a16="http://schemas.microsoft.com/office/drawing/2014/main" id="{3D36CBEF-D41B-2465-BFAB-2DA7518BAC86}"/>
              </a:ext>
            </a:extLst>
          </p:cNvPr>
          <p:cNvSpPr>
            <a:spLocks noGrp="1"/>
          </p:cNvSpPr>
          <p:nvPr>
            <p:ph type="sldNum" sz="quarter" idx="10"/>
          </p:nvPr>
        </p:nvSpPr>
        <p:spPr/>
        <p:txBody>
          <a:bodyPr/>
          <a:lstStyle/>
          <a:p>
            <a:fld id="{A3D1C70C-36A2-44FC-A083-98959550CFF4}" type="slidenum">
              <a:rPr lang="en-US" smtClean="0"/>
              <a:pPr/>
              <a:t>45</a:t>
            </a:fld>
            <a:endParaRPr lang="en-US"/>
          </a:p>
        </p:txBody>
      </p:sp>
    </p:spTree>
    <p:extLst>
      <p:ext uri="{BB962C8B-B14F-4D97-AF65-F5344CB8AC3E}">
        <p14:creationId xmlns:p14="http://schemas.microsoft.com/office/powerpoint/2010/main" val="1146305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4E5C7-5596-6A11-FFE9-E4508EBFF5A8}"/>
              </a:ext>
            </a:extLst>
          </p:cNvPr>
          <p:cNvSpPr>
            <a:spLocks noGrp="1"/>
          </p:cNvSpPr>
          <p:nvPr>
            <p:ph type="title"/>
          </p:nvPr>
        </p:nvSpPr>
        <p:spPr/>
        <p:txBody>
          <a:bodyPr/>
          <a:lstStyle/>
          <a:p>
            <a:r>
              <a:rPr lang="en-US"/>
              <a:t>Text Version: Math Test Sheet </a:t>
            </a:r>
          </a:p>
        </p:txBody>
      </p:sp>
      <p:sp>
        <p:nvSpPr>
          <p:cNvPr id="3" name="Content Placeholder 2">
            <a:extLst>
              <a:ext uri="{FF2B5EF4-FFF2-40B4-BE49-F238E27FC236}">
                <a16:creationId xmlns:a16="http://schemas.microsoft.com/office/drawing/2014/main" id="{C34FE157-D194-972B-CBF4-6F98428675A7}"/>
              </a:ext>
            </a:extLst>
          </p:cNvPr>
          <p:cNvSpPr>
            <a:spLocks noGrp="1"/>
          </p:cNvSpPr>
          <p:nvPr>
            <p:ph idx="1"/>
          </p:nvPr>
        </p:nvSpPr>
        <p:spPr>
          <a:xfrm>
            <a:off x="155435" y="1242145"/>
            <a:ext cx="5217560" cy="3530013"/>
          </a:xfrm>
          <a:ln>
            <a:solidFill>
              <a:schemeClr val="tx1"/>
            </a:solidFill>
          </a:ln>
        </p:spPr>
        <p:txBody>
          <a:bodyPr numCol="3"/>
          <a:lstStyle/>
          <a:p>
            <a:pPr marL="0" indent="0">
              <a:spcBef>
                <a:spcPts val="0"/>
              </a:spcBef>
              <a:spcAft>
                <a:spcPts val="600"/>
              </a:spcAft>
              <a:buNone/>
            </a:pPr>
            <a:r>
              <a:rPr lang="en-US" sz="2400" b="1"/>
              <a:t>Solve: </a:t>
            </a:r>
            <a:endParaRPr lang="en-US" sz="2800" b="1"/>
          </a:p>
          <a:p>
            <a:pPr>
              <a:spcBef>
                <a:spcPts val="0"/>
              </a:spcBef>
              <a:spcAft>
                <a:spcPts val="600"/>
              </a:spcAft>
            </a:pPr>
            <a:r>
              <a:rPr lang="en-US" sz="2000"/>
              <a:t>2 + 0 +</a:t>
            </a:r>
          </a:p>
          <a:p>
            <a:pPr>
              <a:spcBef>
                <a:spcPts val="0"/>
              </a:spcBef>
              <a:spcAft>
                <a:spcPts val="600"/>
              </a:spcAft>
            </a:pPr>
            <a:r>
              <a:rPr lang="en-US" sz="2000"/>
              <a:t>4 + 3 = </a:t>
            </a:r>
          </a:p>
          <a:p>
            <a:pPr>
              <a:spcBef>
                <a:spcPts val="0"/>
              </a:spcBef>
              <a:spcAft>
                <a:spcPts val="600"/>
              </a:spcAft>
            </a:pPr>
            <a:r>
              <a:rPr lang="en-US" sz="2000"/>
              <a:t>5 + 5 = </a:t>
            </a:r>
          </a:p>
          <a:p>
            <a:pPr>
              <a:spcBef>
                <a:spcPts val="0"/>
              </a:spcBef>
              <a:spcAft>
                <a:spcPts val="600"/>
              </a:spcAft>
            </a:pPr>
            <a:r>
              <a:rPr lang="en-US" sz="2000"/>
              <a:t>8 + 7 =</a:t>
            </a:r>
          </a:p>
          <a:p>
            <a:pPr>
              <a:spcBef>
                <a:spcPts val="0"/>
              </a:spcBef>
              <a:spcAft>
                <a:spcPts val="600"/>
              </a:spcAft>
            </a:pPr>
            <a:r>
              <a:rPr lang="en-US" sz="2000"/>
              <a:t>3 + 5 = </a:t>
            </a:r>
          </a:p>
          <a:p>
            <a:pPr>
              <a:spcBef>
                <a:spcPts val="0"/>
              </a:spcBef>
              <a:spcAft>
                <a:spcPts val="600"/>
              </a:spcAft>
            </a:pPr>
            <a:r>
              <a:rPr lang="en-US" sz="2000"/>
              <a:t>4 + 8 =</a:t>
            </a:r>
          </a:p>
          <a:p>
            <a:pPr>
              <a:spcBef>
                <a:spcPts val="0"/>
              </a:spcBef>
              <a:spcAft>
                <a:spcPts val="600"/>
              </a:spcAft>
            </a:pPr>
            <a:r>
              <a:rPr lang="en-US" sz="2000"/>
              <a:t>14 + 3 =</a:t>
            </a:r>
          </a:p>
          <a:p>
            <a:pPr>
              <a:spcBef>
                <a:spcPts val="0"/>
              </a:spcBef>
              <a:spcAft>
                <a:spcPts val="600"/>
              </a:spcAft>
            </a:pPr>
            <a:r>
              <a:rPr lang="en-US" sz="2000"/>
              <a:t>2 + 8 = </a:t>
            </a:r>
          </a:p>
          <a:p>
            <a:pPr>
              <a:spcBef>
                <a:spcPts val="0"/>
              </a:spcBef>
              <a:spcAft>
                <a:spcPts val="600"/>
              </a:spcAft>
            </a:pPr>
            <a:r>
              <a:rPr lang="en-US" sz="2000"/>
              <a:t>6 + 6 =</a:t>
            </a:r>
          </a:p>
          <a:p>
            <a:pPr>
              <a:spcBef>
                <a:spcPts val="0"/>
              </a:spcBef>
              <a:spcAft>
                <a:spcPts val="600"/>
              </a:spcAft>
            </a:pPr>
            <a:r>
              <a:rPr lang="en-US" sz="2000"/>
              <a:t>8 + 8 =</a:t>
            </a:r>
          </a:p>
          <a:p>
            <a:pPr>
              <a:spcBef>
                <a:spcPts val="0"/>
              </a:spcBef>
              <a:spcAft>
                <a:spcPts val="600"/>
              </a:spcAft>
            </a:pPr>
            <a:r>
              <a:rPr lang="en-US" sz="2000"/>
              <a:t>10 + 4 =</a:t>
            </a:r>
          </a:p>
          <a:p>
            <a:pPr>
              <a:spcBef>
                <a:spcPts val="0"/>
              </a:spcBef>
              <a:spcAft>
                <a:spcPts val="600"/>
              </a:spcAft>
            </a:pPr>
            <a:r>
              <a:rPr lang="en-US" sz="2000"/>
              <a:t>9 + 3 =</a:t>
            </a:r>
          </a:p>
          <a:p>
            <a:pPr>
              <a:spcBef>
                <a:spcPts val="0"/>
              </a:spcBef>
              <a:spcAft>
                <a:spcPts val="600"/>
              </a:spcAft>
            </a:pPr>
            <a:r>
              <a:rPr lang="en-US" sz="2000"/>
              <a:t>12 + 5 =</a:t>
            </a:r>
          </a:p>
          <a:p>
            <a:pPr>
              <a:spcBef>
                <a:spcPts val="0"/>
              </a:spcBef>
              <a:spcAft>
                <a:spcPts val="600"/>
              </a:spcAft>
            </a:pPr>
            <a:r>
              <a:rPr lang="en-US" sz="2000"/>
              <a:t>6 + 2 =</a:t>
            </a:r>
          </a:p>
          <a:p>
            <a:pPr>
              <a:spcBef>
                <a:spcPts val="0"/>
              </a:spcBef>
              <a:spcAft>
                <a:spcPts val="600"/>
              </a:spcAft>
            </a:pPr>
            <a:r>
              <a:rPr lang="en-US" sz="2000"/>
              <a:t>7 + 3 =</a:t>
            </a:r>
          </a:p>
          <a:p>
            <a:pPr>
              <a:spcBef>
                <a:spcPts val="0"/>
              </a:spcBef>
              <a:spcAft>
                <a:spcPts val="600"/>
              </a:spcAft>
            </a:pPr>
            <a:r>
              <a:rPr lang="en-US" sz="2000"/>
              <a:t>5 + 6 =</a:t>
            </a:r>
          </a:p>
          <a:p>
            <a:pPr>
              <a:spcBef>
                <a:spcPts val="0"/>
              </a:spcBef>
              <a:spcAft>
                <a:spcPts val="600"/>
              </a:spcAft>
            </a:pPr>
            <a:r>
              <a:rPr lang="en-US" sz="2000"/>
              <a:t>5 + 7 =</a:t>
            </a:r>
          </a:p>
          <a:p>
            <a:pPr>
              <a:spcBef>
                <a:spcPts val="0"/>
              </a:spcBef>
              <a:spcAft>
                <a:spcPts val="600"/>
              </a:spcAft>
            </a:pPr>
            <a:r>
              <a:rPr lang="en-US" sz="2000"/>
              <a:t>6 + 10 =</a:t>
            </a:r>
          </a:p>
          <a:p>
            <a:pPr>
              <a:spcBef>
                <a:spcPts val="0"/>
              </a:spcBef>
              <a:spcAft>
                <a:spcPts val="600"/>
              </a:spcAft>
            </a:pPr>
            <a:r>
              <a:rPr lang="en-US" sz="2000"/>
              <a:t>6 + 7 =</a:t>
            </a:r>
          </a:p>
          <a:p>
            <a:pPr>
              <a:spcBef>
                <a:spcPts val="0"/>
              </a:spcBef>
              <a:spcAft>
                <a:spcPts val="600"/>
              </a:spcAft>
            </a:pPr>
            <a:r>
              <a:rPr lang="en-US" sz="2000"/>
              <a:t>4 + 11= </a:t>
            </a:r>
          </a:p>
        </p:txBody>
      </p:sp>
      <p:sp>
        <p:nvSpPr>
          <p:cNvPr id="4" name="Content Placeholder 3">
            <a:extLst>
              <a:ext uri="{FF2B5EF4-FFF2-40B4-BE49-F238E27FC236}">
                <a16:creationId xmlns:a16="http://schemas.microsoft.com/office/drawing/2014/main" id="{82ABD718-BDFE-B783-6416-860A0F16B7DB}"/>
              </a:ext>
            </a:extLst>
          </p:cNvPr>
          <p:cNvSpPr>
            <a:spLocks noGrp="1"/>
          </p:cNvSpPr>
          <p:nvPr>
            <p:ph idx="13"/>
          </p:nvPr>
        </p:nvSpPr>
        <p:spPr>
          <a:xfrm>
            <a:off x="5679543" y="1242145"/>
            <a:ext cx="5133001" cy="2302524"/>
          </a:xfrm>
          <a:ln>
            <a:solidFill>
              <a:schemeClr val="tx1"/>
            </a:solidFill>
          </a:ln>
        </p:spPr>
        <p:txBody>
          <a:bodyPr rIns="91440"/>
          <a:lstStyle/>
          <a:p>
            <a:pPr marL="0" indent="0">
              <a:spcBef>
                <a:spcPts val="0"/>
              </a:spcBef>
              <a:spcAft>
                <a:spcPts val="600"/>
              </a:spcAft>
              <a:buNone/>
            </a:pPr>
            <a:r>
              <a:rPr lang="en-US" sz="2000"/>
              <a:t>What is another way to solve 5 + 9 = ?</a:t>
            </a:r>
          </a:p>
          <a:p>
            <a:pPr marL="457200" indent="-457200">
              <a:spcBef>
                <a:spcPts val="0"/>
              </a:spcBef>
              <a:spcAft>
                <a:spcPts val="600"/>
              </a:spcAft>
              <a:buFont typeface="+mj-lt"/>
              <a:buAutoNum type="alphaLcParenR"/>
            </a:pPr>
            <a:r>
              <a:rPr lang="en-US" sz="2000"/>
              <a:t>5 + 9 + 9 = </a:t>
            </a:r>
          </a:p>
          <a:p>
            <a:pPr marL="457200" indent="-457200">
              <a:spcBef>
                <a:spcPts val="0"/>
              </a:spcBef>
              <a:spcAft>
                <a:spcPts val="600"/>
              </a:spcAft>
              <a:buFont typeface="+mj-lt"/>
              <a:buAutoNum type="alphaLcParenR"/>
            </a:pPr>
            <a:r>
              <a:rPr lang="en-US" sz="2000"/>
              <a:t>9 − 5 = </a:t>
            </a:r>
          </a:p>
          <a:p>
            <a:pPr marL="457200" indent="-457200">
              <a:spcBef>
                <a:spcPts val="0"/>
              </a:spcBef>
              <a:spcAft>
                <a:spcPts val="600"/>
              </a:spcAft>
              <a:buFont typeface="+mj-lt"/>
              <a:buAutoNum type="alphaLcParenR"/>
            </a:pPr>
            <a:r>
              <a:rPr lang="en-US" sz="2000"/>
              <a:t>10 + 4 =</a:t>
            </a:r>
          </a:p>
          <a:p>
            <a:pPr marL="457200" indent="-457200">
              <a:spcBef>
                <a:spcPts val="0"/>
              </a:spcBef>
              <a:spcAft>
                <a:spcPts val="600"/>
              </a:spcAft>
              <a:buFont typeface="+mj-lt"/>
              <a:buAutoNum type="alphaLcParenR"/>
            </a:pPr>
            <a:r>
              <a:rPr lang="en-US" sz="2000"/>
              <a:t>None of the above</a:t>
            </a:r>
          </a:p>
        </p:txBody>
      </p:sp>
      <p:sp>
        <p:nvSpPr>
          <p:cNvPr id="5" name="Content Placeholder 4">
            <a:extLst>
              <a:ext uri="{FF2B5EF4-FFF2-40B4-BE49-F238E27FC236}">
                <a16:creationId xmlns:a16="http://schemas.microsoft.com/office/drawing/2014/main" id="{6728870A-88D9-FEB2-E883-B1CEEA8E2E85}"/>
              </a:ext>
            </a:extLst>
          </p:cNvPr>
          <p:cNvSpPr>
            <a:spLocks noGrp="1"/>
          </p:cNvSpPr>
          <p:nvPr>
            <p:ph idx="14"/>
          </p:nvPr>
        </p:nvSpPr>
        <p:spPr>
          <a:xfrm>
            <a:off x="197715" y="5088934"/>
            <a:ext cx="5133001" cy="942113"/>
          </a:xfrm>
          <a:ln>
            <a:solidFill>
              <a:schemeClr val="tx1"/>
            </a:solidFill>
          </a:ln>
        </p:spPr>
        <p:txBody>
          <a:bodyPr rIns="91440"/>
          <a:lstStyle/>
          <a:p>
            <a:pPr marL="0" indent="0">
              <a:buNone/>
            </a:pPr>
            <a:r>
              <a:rPr lang="en-US" sz="2000"/>
              <a:t>If a friend were stuck adding 7 + 9, what would you tell them to do?</a:t>
            </a:r>
          </a:p>
        </p:txBody>
      </p:sp>
      <p:sp>
        <p:nvSpPr>
          <p:cNvPr id="6" name="Content Placeholder 5">
            <a:extLst>
              <a:ext uri="{FF2B5EF4-FFF2-40B4-BE49-F238E27FC236}">
                <a16:creationId xmlns:a16="http://schemas.microsoft.com/office/drawing/2014/main" id="{0A0A457B-C343-F5CB-F67F-A8C482160BD5}"/>
              </a:ext>
            </a:extLst>
          </p:cNvPr>
          <p:cNvSpPr>
            <a:spLocks noGrp="1"/>
          </p:cNvSpPr>
          <p:nvPr>
            <p:ph idx="15"/>
          </p:nvPr>
        </p:nvSpPr>
        <p:spPr>
          <a:xfrm>
            <a:off x="5679543" y="3829867"/>
            <a:ext cx="5133001" cy="2201180"/>
          </a:xfrm>
          <a:ln>
            <a:solidFill>
              <a:schemeClr val="tx1"/>
            </a:solidFill>
          </a:ln>
        </p:spPr>
        <p:txBody>
          <a:bodyPr rIns="91440"/>
          <a:lstStyle/>
          <a:p>
            <a:pPr marL="0" indent="0">
              <a:spcBef>
                <a:spcPts val="0"/>
              </a:spcBef>
              <a:spcAft>
                <a:spcPts val="600"/>
              </a:spcAft>
              <a:buNone/>
            </a:pPr>
            <a:r>
              <a:rPr lang="en-US" sz="2000"/>
              <a:t>What is another way to solve 8 + 7 = ?</a:t>
            </a:r>
          </a:p>
          <a:p>
            <a:pPr marL="457200" indent="-457200">
              <a:spcBef>
                <a:spcPts val="0"/>
              </a:spcBef>
              <a:spcAft>
                <a:spcPts val="600"/>
              </a:spcAft>
              <a:buFont typeface="+mj-lt"/>
              <a:buAutoNum type="alphaLcParenR"/>
            </a:pPr>
            <a:r>
              <a:rPr lang="en-US" sz="2000"/>
              <a:t>7 + 7 + 1 = </a:t>
            </a:r>
          </a:p>
          <a:p>
            <a:pPr marL="457200" indent="-457200">
              <a:spcBef>
                <a:spcPts val="0"/>
              </a:spcBef>
              <a:spcAft>
                <a:spcPts val="600"/>
              </a:spcAft>
              <a:buFont typeface="+mj-lt"/>
              <a:buAutoNum type="alphaLcParenR"/>
            </a:pPr>
            <a:r>
              <a:rPr lang="en-US" sz="2000"/>
              <a:t>8 + 8 − 1 = </a:t>
            </a:r>
          </a:p>
          <a:p>
            <a:pPr marL="457200" indent="-457200">
              <a:spcBef>
                <a:spcPts val="0"/>
              </a:spcBef>
              <a:spcAft>
                <a:spcPts val="600"/>
              </a:spcAft>
              <a:buFont typeface="+mj-lt"/>
              <a:buAutoNum type="alphaLcParenR"/>
            </a:pPr>
            <a:r>
              <a:rPr lang="en-US" sz="2000"/>
              <a:t>8 + 2 + 1 =</a:t>
            </a:r>
          </a:p>
          <a:p>
            <a:pPr marL="457200" indent="-457200">
              <a:spcBef>
                <a:spcPts val="0"/>
              </a:spcBef>
              <a:spcAft>
                <a:spcPts val="600"/>
              </a:spcAft>
              <a:buFont typeface="+mj-lt"/>
              <a:buAutoNum type="alphaLcParenR"/>
            </a:pPr>
            <a:r>
              <a:rPr lang="en-US" sz="2000"/>
              <a:t>All of the above</a:t>
            </a:r>
          </a:p>
        </p:txBody>
      </p:sp>
      <p:sp>
        <p:nvSpPr>
          <p:cNvPr id="7" name="Slide Number Placeholder 6">
            <a:extLst>
              <a:ext uri="{FF2B5EF4-FFF2-40B4-BE49-F238E27FC236}">
                <a16:creationId xmlns:a16="http://schemas.microsoft.com/office/drawing/2014/main" id="{E1297475-9398-2EE6-E1E4-AF6AA720696D}"/>
              </a:ext>
            </a:extLst>
          </p:cNvPr>
          <p:cNvSpPr>
            <a:spLocks noGrp="1"/>
          </p:cNvSpPr>
          <p:nvPr>
            <p:ph type="sldNum" sz="quarter" idx="12"/>
          </p:nvPr>
        </p:nvSpPr>
        <p:spPr/>
        <p:txBody>
          <a:bodyPr/>
          <a:lstStyle/>
          <a:p>
            <a:fld id="{A3D1C70C-36A2-44FC-A083-98959550CFF4}" type="slidenum">
              <a:rPr lang="en-US" smtClean="0"/>
              <a:t>46</a:t>
            </a:fld>
            <a:endParaRPr lang="en-US"/>
          </a:p>
        </p:txBody>
      </p:sp>
    </p:spTree>
    <p:extLst>
      <p:ext uri="{BB962C8B-B14F-4D97-AF65-F5344CB8AC3E}">
        <p14:creationId xmlns:p14="http://schemas.microsoft.com/office/powerpoint/2010/main" val="179523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CE21-D7BE-CCAD-5944-1E5AF9708132}"/>
              </a:ext>
            </a:extLst>
          </p:cNvPr>
          <p:cNvSpPr>
            <a:spLocks noGrp="1"/>
          </p:cNvSpPr>
          <p:nvPr>
            <p:ph type="title"/>
          </p:nvPr>
        </p:nvSpPr>
        <p:spPr/>
        <p:txBody>
          <a:bodyPr/>
          <a:lstStyle/>
          <a:p>
            <a:r>
              <a:rPr lang="en-US"/>
              <a:t>Assessment (2)</a:t>
            </a:r>
          </a:p>
        </p:txBody>
      </p:sp>
      <p:sp>
        <p:nvSpPr>
          <p:cNvPr id="3" name="Text Placeholder 2">
            <a:extLst>
              <a:ext uri="{FF2B5EF4-FFF2-40B4-BE49-F238E27FC236}">
                <a16:creationId xmlns:a16="http://schemas.microsoft.com/office/drawing/2014/main" id="{A7D74AE7-DE06-1CF8-1179-26B1BFBA2437}"/>
              </a:ext>
            </a:extLst>
          </p:cNvPr>
          <p:cNvSpPr>
            <a:spLocks noGrp="1"/>
          </p:cNvSpPr>
          <p:nvPr>
            <p:ph type="body" sz="quarter" idx="11"/>
          </p:nvPr>
        </p:nvSpPr>
        <p:spPr>
          <a:xfrm>
            <a:off x="171451" y="1222375"/>
            <a:ext cx="5619749" cy="571321"/>
          </a:xfrm>
        </p:spPr>
        <p:txBody>
          <a:bodyPr>
            <a:normAutofit fontScale="92500" lnSpcReduction="20000"/>
          </a:bodyPr>
          <a:lstStyle/>
          <a:p>
            <a:pPr marL="0" indent="0">
              <a:buNone/>
            </a:pPr>
            <a:r>
              <a:rPr lang="en-US"/>
              <a:t>Data Binder</a:t>
            </a:r>
          </a:p>
        </p:txBody>
      </p:sp>
      <p:pic>
        <p:nvPicPr>
          <p:cNvPr id="8" name="Picture 7" descr="Progression of addition step diagram: a fluency data collection sheet for students to monitor their progress. The first step is adding 1 and the last step is make 20). Text version is on next slide.">
            <a:extLst>
              <a:ext uri="{FF2B5EF4-FFF2-40B4-BE49-F238E27FC236}">
                <a16:creationId xmlns:a16="http://schemas.microsoft.com/office/drawing/2014/main" id="{5A02690A-99EB-0CFB-03E9-E3E8D84FB840}"/>
              </a:ext>
            </a:extLst>
          </p:cNvPr>
          <p:cNvPicPr>
            <a:picLocks noChangeAspect="1"/>
          </p:cNvPicPr>
          <p:nvPr/>
        </p:nvPicPr>
        <p:blipFill>
          <a:blip r:embed="rId3"/>
          <a:stretch>
            <a:fillRect/>
          </a:stretch>
        </p:blipFill>
        <p:spPr>
          <a:xfrm rot="5400000">
            <a:off x="793226" y="1171919"/>
            <a:ext cx="4232454" cy="5476009"/>
          </a:xfrm>
          <a:prstGeom prst="rect">
            <a:avLst/>
          </a:prstGeom>
        </p:spPr>
      </p:pic>
      <p:pic>
        <p:nvPicPr>
          <p:cNvPr id="6" name="Picture 5" descr="Progression of addition mountain diagram: journey to fluency. fluency data collection sheet for students to monitor their progress. text version is provided on another slide.">
            <a:extLst>
              <a:ext uri="{FF2B5EF4-FFF2-40B4-BE49-F238E27FC236}">
                <a16:creationId xmlns:a16="http://schemas.microsoft.com/office/drawing/2014/main" id="{127CE4A5-4FC1-EF37-0BB1-85C350A23E76}"/>
              </a:ext>
            </a:extLst>
          </p:cNvPr>
          <p:cNvPicPr>
            <a:picLocks noChangeAspect="1"/>
          </p:cNvPicPr>
          <p:nvPr/>
        </p:nvPicPr>
        <p:blipFill>
          <a:blip r:embed="rId4"/>
          <a:stretch>
            <a:fillRect/>
          </a:stretch>
        </p:blipFill>
        <p:spPr>
          <a:xfrm>
            <a:off x="6017238" y="234329"/>
            <a:ext cx="4664618" cy="6022868"/>
          </a:xfrm>
          <a:prstGeom prst="rect">
            <a:avLst/>
          </a:prstGeom>
        </p:spPr>
      </p:pic>
      <p:sp>
        <p:nvSpPr>
          <p:cNvPr id="4" name="Slide Number Placeholder 3">
            <a:extLst>
              <a:ext uri="{FF2B5EF4-FFF2-40B4-BE49-F238E27FC236}">
                <a16:creationId xmlns:a16="http://schemas.microsoft.com/office/drawing/2014/main" id="{D8851902-45C7-F294-4145-263C07947FB1}"/>
              </a:ext>
            </a:extLst>
          </p:cNvPr>
          <p:cNvSpPr>
            <a:spLocks noGrp="1"/>
          </p:cNvSpPr>
          <p:nvPr>
            <p:ph type="sldNum" sz="quarter" idx="10"/>
          </p:nvPr>
        </p:nvSpPr>
        <p:spPr/>
        <p:txBody>
          <a:bodyPr/>
          <a:lstStyle/>
          <a:p>
            <a:fld id="{A3D1C70C-36A2-44FC-A083-98959550CFF4}" type="slidenum">
              <a:rPr lang="en-US" smtClean="0"/>
              <a:pPr/>
              <a:t>47</a:t>
            </a:fld>
            <a:endParaRPr lang="en-US"/>
          </a:p>
        </p:txBody>
      </p:sp>
    </p:spTree>
    <p:extLst>
      <p:ext uri="{BB962C8B-B14F-4D97-AF65-F5344CB8AC3E}">
        <p14:creationId xmlns:p14="http://schemas.microsoft.com/office/powerpoint/2010/main" val="3111085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5DF3-1FE4-E794-428D-9BE26E8EFC23}"/>
              </a:ext>
            </a:extLst>
          </p:cNvPr>
          <p:cNvSpPr>
            <a:spLocks noGrp="1"/>
          </p:cNvSpPr>
          <p:nvPr>
            <p:ph type="title"/>
          </p:nvPr>
        </p:nvSpPr>
        <p:spPr>
          <a:xfrm>
            <a:off x="1302498" y="149931"/>
            <a:ext cx="10128421" cy="769977"/>
          </a:xfrm>
        </p:spPr>
        <p:txBody>
          <a:bodyPr/>
          <a:lstStyle/>
          <a:p>
            <a:r>
              <a:rPr lang="en-US" sz="3600"/>
              <a:t>Text Version: Progression of Addition Step Diagram</a:t>
            </a:r>
          </a:p>
        </p:txBody>
      </p:sp>
      <p:sp>
        <p:nvSpPr>
          <p:cNvPr id="3" name="Text Placeholder 2">
            <a:extLst>
              <a:ext uri="{FF2B5EF4-FFF2-40B4-BE49-F238E27FC236}">
                <a16:creationId xmlns:a16="http://schemas.microsoft.com/office/drawing/2014/main" id="{13D8D697-DA34-3679-09AF-F9D33713DE78}"/>
              </a:ext>
            </a:extLst>
          </p:cNvPr>
          <p:cNvSpPr>
            <a:spLocks noGrp="1"/>
          </p:cNvSpPr>
          <p:nvPr>
            <p:ph type="body" idx="1"/>
          </p:nvPr>
        </p:nvSpPr>
        <p:spPr>
          <a:xfrm>
            <a:off x="145017" y="1179978"/>
            <a:ext cx="5876390" cy="614819"/>
          </a:xfrm>
          <a:ln>
            <a:noFill/>
          </a:ln>
        </p:spPr>
        <p:txBody>
          <a:bodyPr/>
          <a:lstStyle/>
          <a:p>
            <a:r>
              <a:rPr lang="en-US"/>
              <a:t>Journey to Fluency</a:t>
            </a:r>
          </a:p>
        </p:txBody>
      </p:sp>
      <p:sp>
        <p:nvSpPr>
          <p:cNvPr id="4" name="Content Placeholder 3">
            <a:extLst>
              <a:ext uri="{FF2B5EF4-FFF2-40B4-BE49-F238E27FC236}">
                <a16:creationId xmlns:a16="http://schemas.microsoft.com/office/drawing/2014/main" id="{40AEF16E-1057-9610-F967-24112D8CB6D9}"/>
              </a:ext>
            </a:extLst>
          </p:cNvPr>
          <p:cNvSpPr>
            <a:spLocks noGrp="1"/>
          </p:cNvSpPr>
          <p:nvPr>
            <p:ph sz="half" idx="2"/>
          </p:nvPr>
        </p:nvSpPr>
        <p:spPr>
          <a:xfrm>
            <a:off x="145017" y="1906585"/>
            <a:ext cx="6750052" cy="3664374"/>
          </a:xfrm>
          <a:ln>
            <a:solidFill>
              <a:schemeClr val="tx1"/>
            </a:solidFill>
          </a:ln>
        </p:spPr>
        <p:txBody>
          <a:bodyPr rIns="91440" numCol="2"/>
          <a:lstStyle/>
          <a:p>
            <a:pPr marL="0" indent="0">
              <a:spcBef>
                <a:spcPts val="0"/>
              </a:spcBef>
              <a:spcAft>
                <a:spcPts val="600"/>
              </a:spcAft>
              <a:buNone/>
            </a:pPr>
            <a:r>
              <a:rPr lang="en-US" sz="1800"/>
              <a:t>The steps from bottom to top are:</a:t>
            </a:r>
          </a:p>
          <a:p>
            <a:pPr marL="457200" indent="-457200">
              <a:spcBef>
                <a:spcPts val="0"/>
              </a:spcBef>
              <a:spcAft>
                <a:spcPts val="600"/>
              </a:spcAft>
              <a:buFont typeface="+mj-lt"/>
              <a:buAutoNum type="arabicPeriod"/>
            </a:pPr>
            <a:r>
              <a:rPr lang="en-US" sz="1800"/>
              <a:t>Adding 1</a:t>
            </a:r>
          </a:p>
          <a:p>
            <a:pPr marL="457200" indent="-457200">
              <a:spcBef>
                <a:spcPts val="0"/>
              </a:spcBef>
              <a:spcAft>
                <a:spcPts val="600"/>
              </a:spcAft>
              <a:buFont typeface="+mj-lt"/>
              <a:buAutoNum type="arabicPeriod"/>
            </a:pPr>
            <a:r>
              <a:rPr lang="en-US" sz="1800"/>
              <a:t>Adding 0</a:t>
            </a:r>
          </a:p>
          <a:p>
            <a:pPr marL="457200" indent="-457200">
              <a:spcBef>
                <a:spcPts val="0"/>
              </a:spcBef>
              <a:spcAft>
                <a:spcPts val="600"/>
              </a:spcAft>
              <a:buFont typeface="+mj-lt"/>
              <a:buAutoNum type="arabicPeriod"/>
            </a:pPr>
            <a:r>
              <a:rPr lang="en-US" sz="1800"/>
              <a:t>Counting on within 5</a:t>
            </a:r>
          </a:p>
          <a:p>
            <a:pPr marL="457200" indent="-457200">
              <a:spcBef>
                <a:spcPts val="0"/>
              </a:spcBef>
              <a:spcAft>
                <a:spcPts val="600"/>
              </a:spcAft>
              <a:buFont typeface="+mj-lt"/>
              <a:buAutoNum type="arabicPeriod"/>
            </a:pPr>
            <a:r>
              <a:rPr lang="en-US" sz="1800"/>
              <a:t>Adding within 5</a:t>
            </a:r>
          </a:p>
          <a:p>
            <a:pPr marL="457200" indent="-457200">
              <a:spcBef>
                <a:spcPts val="0"/>
              </a:spcBef>
              <a:spcAft>
                <a:spcPts val="600"/>
              </a:spcAft>
              <a:buFont typeface="+mj-lt"/>
              <a:buAutoNum type="arabicPeriod"/>
            </a:pPr>
            <a:r>
              <a:rPr lang="en-US" sz="1800"/>
              <a:t>Counting on within 10</a:t>
            </a:r>
          </a:p>
          <a:p>
            <a:pPr marL="457200" indent="-457200">
              <a:spcBef>
                <a:spcPts val="0"/>
              </a:spcBef>
              <a:spcAft>
                <a:spcPts val="600"/>
              </a:spcAft>
              <a:buFont typeface="+mj-lt"/>
              <a:buAutoNum type="arabicPeriod"/>
            </a:pPr>
            <a:r>
              <a:rPr lang="en-US" sz="1800"/>
              <a:t>Lower doubles</a:t>
            </a:r>
          </a:p>
          <a:p>
            <a:pPr marL="457200" indent="-457200">
              <a:spcBef>
                <a:spcPts val="0"/>
              </a:spcBef>
              <a:spcAft>
                <a:spcPts val="600"/>
              </a:spcAft>
              <a:buFont typeface="+mj-lt"/>
              <a:buAutoNum type="arabicPeriod"/>
            </a:pPr>
            <a:r>
              <a:rPr lang="en-US" sz="1800"/>
              <a:t>Make Ten</a:t>
            </a:r>
          </a:p>
          <a:p>
            <a:pPr marL="457200" indent="-457200">
              <a:spcBef>
                <a:spcPts val="0"/>
              </a:spcBef>
              <a:spcAft>
                <a:spcPts val="600"/>
              </a:spcAft>
              <a:buFont typeface="+mj-lt"/>
              <a:buAutoNum type="arabicPeriod"/>
            </a:pPr>
            <a:r>
              <a:rPr lang="en-US" sz="1800"/>
              <a:t>Adding within 10</a:t>
            </a:r>
          </a:p>
          <a:p>
            <a:pPr marL="457200" indent="-457200">
              <a:spcBef>
                <a:spcPts val="0"/>
              </a:spcBef>
              <a:spcAft>
                <a:spcPts val="600"/>
              </a:spcAft>
              <a:buFont typeface="+mj-lt"/>
              <a:buAutoNum type="arabicPeriod"/>
            </a:pPr>
            <a:r>
              <a:rPr lang="en-US" sz="1800"/>
              <a:t>Add 10</a:t>
            </a:r>
          </a:p>
          <a:p>
            <a:pPr marL="457200" indent="-457200">
              <a:spcBef>
                <a:spcPts val="0"/>
              </a:spcBef>
              <a:spcAft>
                <a:spcPts val="600"/>
              </a:spcAft>
              <a:buFont typeface="+mj-lt"/>
              <a:buAutoNum type="arabicPeriod"/>
            </a:pPr>
            <a:r>
              <a:rPr lang="en-US" sz="1800"/>
              <a:t>Doubles</a:t>
            </a:r>
          </a:p>
          <a:p>
            <a:pPr marL="457200" indent="-457200">
              <a:spcBef>
                <a:spcPts val="0"/>
              </a:spcBef>
              <a:spcAft>
                <a:spcPts val="600"/>
              </a:spcAft>
              <a:buFont typeface="+mj-lt"/>
              <a:buAutoNum type="arabicPeriod"/>
            </a:pPr>
            <a:r>
              <a:rPr lang="en-US" sz="1800"/>
              <a:t>Double + 1</a:t>
            </a:r>
          </a:p>
          <a:p>
            <a:pPr marL="457200" indent="-457200">
              <a:spcBef>
                <a:spcPts val="0"/>
              </a:spcBef>
              <a:spcAft>
                <a:spcPts val="600"/>
              </a:spcAft>
              <a:buFont typeface="+mj-lt"/>
              <a:buAutoNum type="arabicPeriod"/>
            </a:pPr>
            <a:r>
              <a:rPr lang="en-US" sz="1800"/>
              <a:t>Doubles + 2</a:t>
            </a:r>
          </a:p>
          <a:p>
            <a:pPr marL="457200" indent="-457200">
              <a:spcBef>
                <a:spcPts val="0"/>
              </a:spcBef>
              <a:spcAft>
                <a:spcPts val="600"/>
              </a:spcAft>
              <a:buFont typeface="+mj-lt"/>
              <a:buAutoNum type="arabicPeriod"/>
            </a:pPr>
            <a:r>
              <a:rPr lang="en-US" sz="1800"/>
              <a:t>Bridge 10</a:t>
            </a:r>
          </a:p>
          <a:p>
            <a:pPr marL="457200" indent="-457200">
              <a:spcBef>
                <a:spcPts val="0"/>
              </a:spcBef>
              <a:spcAft>
                <a:spcPts val="600"/>
              </a:spcAft>
              <a:buFont typeface="+mj-lt"/>
              <a:buAutoNum type="arabicPeriod"/>
            </a:pPr>
            <a:r>
              <a:rPr lang="en-US" sz="1800"/>
              <a:t>Thinking about number relationships (within 20)</a:t>
            </a:r>
          </a:p>
          <a:p>
            <a:pPr marL="457200" indent="-457200">
              <a:spcBef>
                <a:spcPts val="0"/>
              </a:spcBef>
              <a:spcAft>
                <a:spcPts val="600"/>
              </a:spcAft>
              <a:buFont typeface="+mj-lt"/>
              <a:buAutoNum type="arabicPeriod"/>
            </a:pPr>
            <a:r>
              <a:rPr lang="en-US" sz="1800"/>
              <a:t>Make 20</a:t>
            </a:r>
          </a:p>
        </p:txBody>
      </p:sp>
      <p:sp>
        <p:nvSpPr>
          <p:cNvPr id="5" name="Text Placeholder 4">
            <a:extLst>
              <a:ext uri="{FF2B5EF4-FFF2-40B4-BE49-F238E27FC236}">
                <a16:creationId xmlns:a16="http://schemas.microsoft.com/office/drawing/2014/main" id="{DF872643-4705-B8DF-6BD4-F428BB07335B}"/>
              </a:ext>
            </a:extLst>
          </p:cNvPr>
          <p:cNvSpPr>
            <a:spLocks noGrp="1"/>
          </p:cNvSpPr>
          <p:nvPr>
            <p:ph type="body" idx="13"/>
          </p:nvPr>
        </p:nvSpPr>
        <p:spPr>
          <a:xfrm>
            <a:off x="7253869" y="1291766"/>
            <a:ext cx="4793114" cy="614819"/>
          </a:xfrm>
          <a:ln>
            <a:noFill/>
          </a:ln>
        </p:spPr>
        <p:txBody>
          <a:bodyPr/>
          <a:lstStyle/>
          <a:p>
            <a:r>
              <a:rPr lang="en-US"/>
              <a:t>Fluency is</a:t>
            </a:r>
          </a:p>
        </p:txBody>
      </p:sp>
      <p:sp>
        <p:nvSpPr>
          <p:cNvPr id="6" name="Content Placeholder 5">
            <a:extLst>
              <a:ext uri="{FF2B5EF4-FFF2-40B4-BE49-F238E27FC236}">
                <a16:creationId xmlns:a16="http://schemas.microsoft.com/office/drawing/2014/main" id="{DC85D44D-1CAE-ED2E-6968-96A70A15BFC4}"/>
              </a:ext>
            </a:extLst>
          </p:cNvPr>
          <p:cNvSpPr>
            <a:spLocks noGrp="1"/>
          </p:cNvSpPr>
          <p:nvPr>
            <p:ph sz="half" idx="14"/>
          </p:nvPr>
        </p:nvSpPr>
        <p:spPr>
          <a:xfrm>
            <a:off x="7253869" y="1956022"/>
            <a:ext cx="4793114" cy="3663285"/>
          </a:xfrm>
          <a:ln>
            <a:solidFill>
              <a:schemeClr val="tx1"/>
            </a:solidFill>
          </a:ln>
        </p:spPr>
        <p:txBody>
          <a:bodyPr rIns="91440"/>
          <a:lstStyle/>
          <a:p>
            <a:r>
              <a:rPr lang="en-US"/>
              <a:t>Accuracy</a:t>
            </a:r>
          </a:p>
          <a:p>
            <a:r>
              <a:rPr lang="en-US"/>
              <a:t>Efficiency</a:t>
            </a:r>
          </a:p>
          <a:p>
            <a:r>
              <a:rPr lang="en-US"/>
              <a:t>Flexibility</a:t>
            </a:r>
          </a:p>
          <a:p>
            <a:pPr marL="0" indent="0">
              <a:buNone/>
            </a:pPr>
            <a:r>
              <a:rPr lang="en-US"/>
              <a:t>Set a goal, make a plan, achieve your goal!</a:t>
            </a:r>
          </a:p>
        </p:txBody>
      </p:sp>
      <p:sp>
        <p:nvSpPr>
          <p:cNvPr id="7" name="Slide Number Placeholder 6">
            <a:extLst>
              <a:ext uri="{FF2B5EF4-FFF2-40B4-BE49-F238E27FC236}">
                <a16:creationId xmlns:a16="http://schemas.microsoft.com/office/drawing/2014/main" id="{EEFBB70B-0706-FA8B-5C65-5B45B05F7ADC}"/>
              </a:ext>
            </a:extLst>
          </p:cNvPr>
          <p:cNvSpPr>
            <a:spLocks noGrp="1"/>
          </p:cNvSpPr>
          <p:nvPr>
            <p:ph type="sldNum" sz="quarter" idx="12"/>
          </p:nvPr>
        </p:nvSpPr>
        <p:spPr/>
        <p:txBody>
          <a:bodyPr/>
          <a:lstStyle/>
          <a:p>
            <a:fld id="{A3D1C70C-36A2-44FC-A083-98959550CFF4}" type="slidenum">
              <a:rPr lang="en-US" smtClean="0"/>
              <a:t>48</a:t>
            </a:fld>
            <a:endParaRPr lang="en-US"/>
          </a:p>
        </p:txBody>
      </p:sp>
    </p:spTree>
    <p:extLst>
      <p:ext uri="{BB962C8B-B14F-4D97-AF65-F5344CB8AC3E}">
        <p14:creationId xmlns:p14="http://schemas.microsoft.com/office/powerpoint/2010/main" val="703497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3F349-4C94-6103-CA7D-BF62F8D97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56235-07E0-F7D7-883B-30F7D4E7F7CA}"/>
              </a:ext>
            </a:extLst>
          </p:cNvPr>
          <p:cNvSpPr>
            <a:spLocks noGrp="1"/>
          </p:cNvSpPr>
          <p:nvPr>
            <p:ph type="title"/>
          </p:nvPr>
        </p:nvSpPr>
        <p:spPr>
          <a:xfrm>
            <a:off x="1302498" y="149931"/>
            <a:ext cx="10128421" cy="769977"/>
          </a:xfrm>
        </p:spPr>
        <p:txBody>
          <a:bodyPr/>
          <a:lstStyle/>
          <a:p>
            <a:r>
              <a:rPr lang="en-US" sz="3600"/>
              <a:t>Text Version: Progression of Addition Step Diagram</a:t>
            </a:r>
          </a:p>
        </p:txBody>
      </p:sp>
      <p:sp>
        <p:nvSpPr>
          <p:cNvPr id="3" name="Text Placeholder 2">
            <a:extLst>
              <a:ext uri="{FF2B5EF4-FFF2-40B4-BE49-F238E27FC236}">
                <a16:creationId xmlns:a16="http://schemas.microsoft.com/office/drawing/2014/main" id="{312D04A7-C81B-B990-F1CB-59F2351CF491}"/>
              </a:ext>
            </a:extLst>
          </p:cNvPr>
          <p:cNvSpPr>
            <a:spLocks noGrp="1"/>
          </p:cNvSpPr>
          <p:nvPr>
            <p:ph type="body" idx="1"/>
          </p:nvPr>
        </p:nvSpPr>
        <p:spPr>
          <a:xfrm>
            <a:off x="145017" y="1179978"/>
            <a:ext cx="5876390" cy="614819"/>
          </a:xfrm>
          <a:ln>
            <a:noFill/>
          </a:ln>
        </p:spPr>
        <p:txBody>
          <a:bodyPr/>
          <a:lstStyle/>
          <a:p>
            <a:r>
              <a:rPr lang="en-US"/>
              <a:t>Journey to Fluency</a:t>
            </a:r>
          </a:p>
        </p:txBody>
      </p:sp>
      <p:sp>
        <p:nvSpPr>
          <p:cNvPr id="4" name="Content Placeholder 3">
            <a:extLst>
              <a:ext uri="{FF2B5EF4-FFF2-40B4-BE49-F238E27FC236}">
                <a16:creationId xmlns:a16="http://schemas.microsoft.com/office/drawing/2014/main" id="{4048E2DD-FDB8-7C4E-61BC-97D11D54D6DA}"/>
              </a:ext>
            </a:extLst>
          </p:cNvPr>
          <p:cNvSpPr>
            <a:spLocks noGrp="1"/>
          </p:cNvSpPr>
          <p:nvPr>
            <p:ph sz="half" idx="2"/>
          </p:nvPr>
        </p:nvSpPr>
        <p:spPr>
          <a:xfrm>
            <a:off x="145017" y="1906585"/>
            <a:ext cx="6750052" cy="3664374"/>
          </a:xfrm>
          <a:ln>
            <a:solidFill>
              <a:schemeClr val="tx1"/>
            </a:solidFill>
          </a:ln>
        </p:spPr>
        <p:txBody>
          <a:bodyPr rIns="91440" numCol="2"/>
          <a:lstStyle/>
          <a:p>
            <a:pPr marL="0" indent="0">
              <a:spcBef>
                <a:spcPts val="0"/>
              </a:spcBef>
              <a:spcAft>
                <a:spcPts val="600"/>
              </a:spcAft>
              <a:buNone/>
            </a:pPr>
            <a:r>
              <a:rPr lang="en-US" sz="1800"/>
              <a:t>The steps from bottom to top are:</a:t>
            </a:r>
          </a:p>
          <a:p>
            <a:pPr marL="457200" indent="-457200">
              <a:spcBef>
                <a:spcPts val="0"/>
              </a:spcBef>
              <a:spcAft>
                <a:spcPts val="600"/>
              </a:spcAft>
              <a:buFont typeface="+mj-lt"/>
              <a:buAutoNum type="arabicPeriod"/>
            </a:pPr>
            <a:r>
              <a:rPr lang="en-US" sz="1800"/>
              <a:t>Adding 1</a:t>
            </a:r>
          </a:p>
          <a:p>
            <a:pPr marL="457200" indent="-457200">
              <a:spcBef>
                <a:spcPts val="0"/>
              </a:spcBef>
              <a:spcAft>
                <a:spcPts val="600"/>
              </a:spcAft>
              <a:buFont typeface="+mj-lt"/>
              <a:buAutoNum type="arabicPeriod"/>
            </a:pPr>
            <a:r>
              <a:rPr lang="en-US" sz="1800"/>
              <a:t>Adding 0</a:t>
            </a:r>
          </a:p>
          <a:p>
            <a:pPr marL="457200" indent="-457200">
              <a:spcBef>
                <a:spcPts val="0"/>
              </a:spcBef>
              <a:spcAft>
                <a:spcPts val="600"/>
              </a:spcAft>
              <a:buFont typeface="+mj-lt"/>
              <a:buAutoNum type="arabicPeriod"/>
            </a:pPr>
            <a:r>
              <a:rPr lang="en-US" sz="1800"/>
              <a:t>Counting on within 5</a:t>
            </a:r>
          </a:p>
          <a:p>
            <a:pPr marL="457200" indent="-457200">
              <a:spcBef>
                <a:spcPts val="0"/>
              </a:spcBef>
              <a:spcAft>
                <a:spcPts val="600"/>
              </a:spcAft>
              <a:buFont typeface="+mj-lt"/>
              <a:buAutoNum type="arabicPeriod"/>
            </a:pPr>
            <a:r>
              <a:rPr lang="en-US" sz="1800"/>
              <a:t>Adding within 5</a:t>
            </a:r>
          </a:p>
          <a:p>
            <a:pPr marL="457200" indent="-457200">
              <a:spcBef>
                <a:spcPts val="0"/>
              </a:spcBef>
              <a:spcAft>
                <a:spcPts val="600"/>
              </a:spcAft>
              <a:buFont typeface="+mj-lt"/>
              <a:buAutoNum type="arabicPeriod"/>
            </a:pPr>
            <a:r>
              <a:rPr lang="en-US" sz="1800"/>
              <a:t>Counting on within 10</a:t>
            </a:r>
          </a:p>
          <a:p>
            <a:pPr marL="457200" indent="-457200">
              <a:spcBef>
                <a:spcPts val="0"/>
              </a:spcBef>
              <a:spcAft>
                <a:spcPts val="600"/>
              </a:spcAft>
              <a:buFont typeface="+mj-lt"/>
              <a:buAutoNum type="arabicPeriod"/>
            </a:pPr>
            <a:r>
              <a:rPr lang="en-US" sz="1800"/>
              <a:t>Lower doubles</a:t>
            </a:r>
          </a:p>
          <a:p>
            <a:pPr marL="457200" indent="-457200">
              <a:spcBef>
                <a:spcPts val="0"/>
              </a:spcBef>
              <a:spcAft>
                <a:spcPts val="600"/>
              </a:spcAft>
              <a:buFont typeface="+mj-lt"/>
              <a:buAutoNum type="arabicPeriod"/>
            </a:pPr>
            <a:r>
              <a:rPr lang="en-US" sz="1800"/>
              <a:t>Make Ten</a:t>
            </a:r>
          </a:p>
          <a:p>
            <a:pPr marL="457200" indent="-457200">
              <a:spcBef>
                <a:spcPts val="0"/>
              </a:spcBef>
              <a:spcAft>
                <a:spcPts val="600"/>
              </a:spcAft>
              <a:buFont typeface="+mj-lt"/>
              <a:buAutoNum type="arabicPeriod"/>
            </a:pPr>
            <a:r>
              <a:rPr lang="en-US" sz="1800"/>
              <a:t>Adding within 10</a:t>
            </a:r>
          </a:p>
          <a:p>
            <a:pPr marL="457200" indent="-457200">
              <a:spcBef>
                <a:spcPts val="0"/>
              </a:spcBef>
              <a:spcAft>
                <a:spcPts val="600"/>
              </a:spcAft>
              <a:buFont typeface="+mj-lt"/>
              <a:buAutoNum type="arabicPeriod"/>
            </a:pPr>
            <a:r>
              <a:rPr lang="en-US" sz="1800"/>
              <a:t>Add 10</a:t>
            </a:r>
          </a:p>
          <a:p>
            <a:pPr marL="457200" indent="-457200">
              <a:spcBef>
                <a:spcPts val="0"/>
              </a:spcBef>
              <a:spcAft>
                <a:spcPts val="600"/>
              </a:spcAft>
              <a:buFont typeface="+mj-lt"/>
              <a:buAutoNum type="arabicPeriod"/>
            </a:pPr>
            <a:r>
              <a:rPr lang="en-US" sz="1800"/>
              <a:t>Doubles</a:t>
            </a:r>
          </a:p>
          <a:p>
            <a:pPr marL="457200" indent="-457200">
              <a:spcBef>
                <a:spcPts val="0"/>
              </a:spcBef>
              <a:spcAft>
                <a:spcPts val="600"/>
              </a:spcAft>
              <a:buFont typeface="+mj-lt"/>
              <a:buAutoNum type="arabicPeriod"/>
            </a:pPr>
            <a:r>
              <a:rPr lang="en-US" sz="1800"/>
              <a:t>Double + 1</a:t>
            </a:r>
          </a:p>
          <a:p>
            <a:pPr marL="457200" indent="-457200">
              <a:spcBef>
                <a:spcPts val="0"/>
              </a:spcBef>
              <a:spcAft>
                <a:spcPts val="600"/>
              </a:spcAft>
              <a:buFont typeface="+mj-lt"/>
              <a:buAutoNum type="arabicPeriod"/>
            </a:pPr>
            <a:r>
              <a:rPr lang="en-US" sz="1800"/>
              <a:t>Doubles + 2</a:t>
            </a:r>
          </a:p>
          <a:p>
            <a:pPr marL="457200" indent="-457200">
              <a:spcBef>
                <a:spcPts val="0"/>
              </a:spcBef>
              <a:spcAft>
                <a:spcPts val="600"/>
              </a:spcAft>
              <a:buFont typeface="+mj-lt"/>
              <a:buAutoNum type="arabicPeriod"/>
            </a:pPr>
            <a:r>
              <a:rPr lang="en-US" sz="1800"/>
              <a:t>Bridge 10</a:t>
            </a:r>
          </a:p>
          <a:p>
            <a:pPr marL="457200" indent="-457200">
              <a:spcBef>
                <a:spcPts val="0"/>
              </a:spcBef>
              <a:spcAft>
                <a:spcPts val="600"/>
              </a:spcAft>
              <a:buFont typeface="+mj-lt"/>
              <a:buAutoNum type="arabicPeriod"/>
            </a:pPr>
            <a:r>
              <a:rPr lang="en-US" sz="1800"/>
              <a:t>Thinking about number relationships (within 20)</a:t>
            </a:r>
          </a:p>
          <a:p>
            <a:pPr marL="457200" indent="-457200">
              <a:spcBef>
                <a:spcPts val="0"/>
              </a:spcBef>
              <a:spcAft>
                <a:spcPts val="600"/>
              </a:spcAft>
              <a:buFont typeface="+mj-lt"/>
              <a:buAutoNum type="arabicPeriod"/>
            </a:pPr>
            <a:r>
              <a:rPr lang="en-US" sz="1800"/>
              <a:t>Make 20</a:t>
            </a:r>
          </a:p>
        </p:txBody>
      </p:sp>
      <p:sp>
        <p:nvSpPr>
          <p:cNvPr id="5" name="Text Placeholder 4">
            <a:extLst>
              <a:ext uri="{FF2B5EF4-FFF2-40B4-BE49-F238E27FC236}">
                <a16:creationId xmlns:a16="http://schemas.microsoft.com/office/drawing/2014/main" id="{9650B51B-9636-4DAD-40E2-C76E2F63B4C1}"/>
              </a:ext>
            </a:extLst>
          </p:cNvPr>
          <p:cNvSpPr>
            <a:spLocks noGrp="1"/>
          </p:cNvSpPr>
          <p:nvPr>
            <p:ph type="body" idx="13"/>
          </p:nvPr>
        </p:nvSpPr>
        <p:spPr>
          <a:xfrm>
            <a:off x="7253869" y="1291766"/>
            <a:ext cx="4793114" cy="614819"/>
          </a:xfrm>
          <a:ln>
            <a:noFill/>
          </a:ln>
        </p:spPr>
        <p:txBody>
          <a:bodyPr/>
          <a:lstStyle/>
          <a:p>
            <a:r>
              <a:rPr lang="en-US"/>
              <a:t>Fluency is</a:t>
            </a:r>
          </a:p>
        </p:txBody>
      </p:sp>
      <p:sp>
        <p:nvSpPr>
          <p:cNvPr id="6" name="Content Placeholder 5">
            <a:extLst>
              <a:ext uri="{FF2B5EF4-FFF2-40B4-BE49-F238E27FC236}">
                <a16:creationId xmlns:a16="http://schemas.microsoft.com/office/drawing/2014/main" id="{B763DB2A-58A3-3724-14BF-8B984DDEDD2C}"/>
              </a:ext>
            </a:extLst>
          </p:cNvPr>
          <p:cNvSpPr>
            <a:spLocks noGrp="1"/>
          </p:cNvSpPr>
          <p:nvPr>
            <p:ph sz="half" idx="14"/>
          </p:nvPr>
        </p:nvSpPr>
        <p:spPr>
          <a:xfrm>
            <a:off x="7253869" y="1956022"/>
            <a:ext cx="4793114" cy="3663285"/>
          </a:xfrm>
          <a:ln>
            <a:solidFill>
              <a:schemeClr val="tx1"/>
            </a:solidFill>
          </a:ln>
        </p:spPr>
        <p:txBody>
          <a:bodyPr rIns="91440"/>
          <a:lstStyle/>
          <a:p>
            <a:r>
              <a:rPr lang="en-US"/>
              <a:t>Accuracy</a:t>
            </a:r>
          </a:p>
          <a:p>
            <a:r>
              <a:rPr lang="en-US"/>
              <a:t>Efficiency</a:t>
            </a:r>
          </a:p>
          <a:p>
            <a:r>
              <a:rPr lang="en-US"/>
              <a:t>Flexibility</a:t>
            </a:r>
          </a:p>
          <a:p>
            <a:pPr marL="0" indent="0">
              <a:buNone/>
            </a:pPr>
            <a:r>
              <a:rPr lang="en-US"/>
              <a:t>Set a goal, make a plan, achieve your goal!</a:t>
            </a:r>
          </a:p>
        </p:txBody>
      </p:sp>
      <p:sp>
        <p:nvSpPr>
          <p:cNvPr id="7" name="Slide Number Placeholder 6">
            <a:extLst>
              <a:ext uri="{FF2B5EF4-FFF2-40B4-BE49-F238E27FC236}">
                <a16:creationId xmlns:a16="http://schemas.microsoft.com/office/drawing/2014/main" id="{1654BF2F-7646-457E-D658-E3F5DA97D2D1}"/>
              </a:ext>
            </a:extLst>
          </p:cNvPr>
          <p:cNvSpPr>
            <a:spLocks noGrp="1"/>
          </p:cNvSpPr>
          <p:nvPr>
            <p:ph type="sldNum" sz="quarter" idx="12"/>
          </p:nvPr>
        </p:nvSpPr>
        <p:spPr/>
        <p:txBody>
          <a:bodyPr/>
          <a:lstStyle/>
          <a:p>
            <a:fld id="{A3D1C70C-36A2-44FC-A083-98959550CFF4}" type="slidenum">
              <a:rPr lang="en-US" smtClean="0"/>
              <a:t>49</a:t>
            </a:fld>
            <a:endParaRPr lang="en-US"/>
          </a:p>
        </p:txBody>
      </p:sp>
    </p:spTree>
    <p:extLst>
      <p:ext uri="{BB962C8B-B14F-4D97-AF65-F5344CB8AC3E}">
        <p14:creationId xmlns:p14="http://schemas.microsoft.com/office/powerpoint/2010/main" val="2490411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59F72-2C53-119F-6765-D9400043F9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00EFAE-30A3-6DDF-49C3-197B6DAFC568}"/>
              </a:ext>
            </a:extLst>
          </p:cNvPr>
          <p:cNvSpPr>
            <a:spLocks noGrp="1"/>
          </p:cNvSpPr>
          <p:nvPr>
            <p:ph type="title"/>
          </p:nvPr>
        </p:nvSpPr>
        <p:spPr/>
        <p:txBody>
          <a:bodyPr/>
          <a:lstStyle/>
          <a:p>
            <a:r>
              <a:rPr lang="en-US"/>
              <a:t>What’s the Goal (2)</a:t>
            </a:r>
          </a:p>
        </p:txBody>
      </p:sp>
      <p:sp>
        <p:nvSpPr>
          <p:cNvPr id="6" name="AutoShape 4">
            <a:extLst>
              <a:ext uri="{FF2B5EF4-FFF2-40B4-BE49-F238E27FC236}">
                <a16:creationId xmlns:a16="http://schemas.microsoft.com/office/drawing/2014/main" id="{FBD94052-966D-18B1-F484-992F22E6389E}"/>
              </a:ext>
            </a:extLst>
          </p:cNvPr>
          <p:cNvSpPr>
            <a:spLocks noGrp="1" noChangeAspect="1" noChangeArrowheads="1"/>
          </p:cNvSpPr>
          <p:nvPr>
            <p:ph idx="1"/>
          </p:nvPr>
        </p:nvSpPr>
        <p:spPr bwMode="auto">
          <a:xfrm>
            <a:off x="146292" y="1603320"/>
            <a:ext cx="11890272" cy="861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lgn="ctr">
              <a:buNone/>
            </a:pPr>
            <a:r>
              <a:rPr lang="en-US"/>
              <a:t>258111417202326</a:t>
            </a:r>
          </a:p>
        </p:txBody>
      </p:sp>
      <p:sp>
        <p:nvSpPr>
          <p:cNvPr id="5" name="Content Placeholder 4">
            <a:extLst>
              <a:ext uri="{FF2B5EF4-FFF2-40B4-BE49-F238E27FC236}">
                <a16:creationId xmlns:a16="http://schemas.microsoft.com/office/drawing/2014/main" id="{31E360F7-D01B-9C71-205A-4D44A0782A33}"/>
              </a:ext>
            </a:extLst>
          </p:cNvPr>
          <p:cNvSpPr>
            <a:spLocks noGrp="1"/>
          </p:cNvSpPr>
          <p:nvPr>
            <p:ph idx="13"/>
          </p:nvPr>
        </p:nvSpPr>
        <p:spPr>
          <a:xfrm>
            <a:off x="146292" y="2833304"/>
            <a:ext cx="11890272" cy="747579"/>
          </a:xfrm>
        </p:spPr>
        <p:txBody>
          <a:bodyPr/>
          <a:lstStyle/>
          <a:p>
            <a:pPr marL="0" indent="0" algn="ctr">
              <a:buNone/>
            </a:pPr>
            <a:r>
              <a:rPr lang="en-US"/>
              <a:t>2   5   8   11   14  17  20  23  26</a:t>
            </a:r>
          </a:p>
        </p:txBody>
      </p:sp>
      <p:sp>
        <p:nvSpPr>
          <p:cNvPr id="4" name="Slide Number Placeholder 3">
            <a:extLst>
              <a:ext uri="{FF2B5EF4-FFF2-40B4-BE49-F238E27FC236}">
                <a16:creationId xmlns:a16="http://schemas.microsoft.com/office/drawing/2014/main" id="{57413DB1-FE49-0C55-7BE9-607EC31EDA14}"/>
              </a:ext>
            </a:extLst>
          </p:cNvPr>
          <p:cNvSpPr>
            <a:spLocks noGrp="1"/>
          </p:cNvSpPr>
          <p:nvPr>
            <p:ph type="sldNum" sz="quarter" idx="12"/>
          </p:nvPr>
        </p:nvSpPr>
        <p:spPr/>
        <p:txBody>
          <a:bodyPr/>
          <a:lstStyle/>
          <a:p>
            <a:fld id="{A3D1C70C-36A2-44FC-A083-98959550CFF4}" type="slidenum">
              <a:rPr lang="en-US" smtClean="0"/>
              <a:pPr/>
              <a:t>5</a:t>
            </a:fld>
            <a:endParaRPr lang="en-US"/>
          </a:p>
        </p:txBody>
      </p:sp>
      <p:sp>
        <p:nvSpPr>
          <p:cNvPr id="3" name="AutoShape 4" descr="&#10;">
            <a:extLst>
              <a:ext uri="{FF2B5EF4-FFF2-40B4-BE49-F238E27FC236}">
                <a16:creationId xmlns:a16="http://schemas.microsoft.com/office/drawing/2014/main" id="{347836DF-172E-344A-C126-5AEE64F1B626}"/>
              </a:ext>
            </a:extLst>
          </p:cNvPr>
          <p:cNvSpPr txBox="1">
            <a:spLocks noChangeAspect="1" noChangeArrowheads="1"/>
          </p:cNvSpPr>
          <p:nvPr/>
        </p:nvSpPr>
        <p:spPr bwMode="auto">
          <a:xfrm>
            <a:off x="2943225" y="3055210"/>
            <a:ext cx="7600949" cy="7475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spTree>
    <p:extLst>
      <p:ext uri="{BB962C8B-B14F-4D97-AF65-F5344CB8AC3E}">
        <p14:creationId xmlns:p14="http://schemas.microsoft.com/office/powerpoint/2010/main" val="24944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2AD7-86A5-847B-3913-D93368BDBF75}"/>
              </a:ext>
            </a:extLst>
          </p:cNvPr>
          <p:cNvSpPr>
            <a:spLocks noGrp="1"/>
          </p:cNvSpPr>
          <p:nvPr>
            <p:ph type="title"/>
          </p:nvPr>
        </p:nvSpPr>
        <p:spPr/>
        <p:txBody>
          <a:bodyPr/>
          <a:lstStyle/>
          <a:p>
            <a:r>
              <a:rPr lang="en-US"/>
              <a:t>Conclusion</a:t>
            </a:r>
          </a:p>
        </p:txBody>
      </p:sp>
      <p:sp>
        <p:nvSpPr>
          <p:cNvPr id="3" name="Text Placeholder 2">
            <a:extLst>
              <a:ext uri="{FF2B5EF4-FFF2-40B4-BE49-F238E27FC236}">
                <a16:creationId xmlns:a16="http://schemas.microsoft.com/office/drawing/2014/main" id="{5911E987-8E73-57E5-28B4-C7449CE76346}"/>
              </a:ext>
            </a:extLst>
          </p:cNvPr>
          <p:cNvSpPr>
            <a:spLocks noGrp="1"/>
          </p:cNvSpPr>
          <p:nvPr>
            <p:ph type="body" sz="quarter" idx="11"/>
          </p:nvPr>
        </p:nvSpPr>
        <p:spPr/>
        <p:txBody>
          <a:bodyPr>
            <a:normAutofit fontScale="85000" lnSpcReduction="10000"/>
          </a:bodyPr>
          <a:lstStyle/>
          <a:p>
            <a:pPr marL="0" indent="0">
              <a:buNone/>
            </a:pPr>
            <a:r>
              <a:rPr lang="en-US"/>
              <a:t>The way in which fluency is taught either supports equitable learning or prevents it. Effective teaching of procedural fluency positions students as capable, with reasoning and decision-making at the core of instruction. When such teaching is in place, students stop asking themselves, “How did my teacher show me how to do this?” and instead ask, “Which of the strategies that I know are a good fit for this problem?” The latter question is evidence of the student’s procedural fluency and mathematical agency, critical outcomes in K–12 mathematics. (NCTM, 2023)</a:t>
            </a:r>
          </a:p>
        </p:txBody>
      </p:sp>
      <p:sp>
        <p:nvSpPr>
          <p:cNvPr id="4" name="Slide Number Placeholder 3">
            <a:extLst>
              <a:ext uri="{FF2B5EF4-FFF2-40B4-BE49-F238E27FC236}">
                <a16:creationId xmlns:a16="http://schemas.microsoft.com/office/drawing/2014/main" id="{649710F0-2EB6-CF3A-0F07-90DAB6B117B7}"/>
              </a:ext>
            </a:extLst>
          </p:cNvPr>
          <p:cNvSpPr>
            <a:spLocks noGrp="1"/>
          </p:cNvSpPr>
          <p:nvPr>
            <p:ph type="sldNum" sz="quarter" idx="10"/>
          </p:nvPr>
        </p:nvSpPr>
        <p:spPr/>
        <p:txBody>
          <a:bodyPr/>
          <a:lstStyle/>
          <a:p>
            <a:fld id="{A3D1C70C-36A2-44FC-A083-98959550CFF4}" type="slidenum">
              <a:rPr lang="en-US" smtClean="0"/>
              <a:pPr/>
              <a:t>50</a:t>
            </a:fld>
            <a:endParaRPr lang="en-US"/>
          </a:p>
        </p:txBody>
      </p:sp>
    </p:spTree>
    <p:extLst>
      <p:ext uri="{BB962C8B-B14F-4D97-AF65-F5344CB8AC3E}">
        <p14:creationId xmlns:p14="http://schemas.microsoft.com/office/powerpoint/2010/main" val="320222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17DF0-82CF-A183-0FFD-4173EEFC1AF1}"/>
              </a:ext>
            </a:extLst>
          </p:cNvPr>
          <p:cNvSpPr>
            <a:spLocks noGrp="1"/>
          </p:cNvSpPr>
          <p:nvPr>
            <p:ph type="title"/>
          </p:nvPr>
        </p:nvSpPr>
        <p:spPr/>
        <p:txBody>
          <a:bodyPr/>
          <a:lstStyle/>
          <a:p>
            <a:r>
              <a:rPr lang="en-US"/>
              <a:t>References</a:t>
            </a:r>
          </a:p>
        </p:txBody>
      </p:sp>
      <p:sp>
        <p:nvSpPr>
          <p:cNvPr id="3" name="Text Placeholder 2">
            <a:extLst>
              <a:ext uri="{FF2B5EF4-FFF2-40B4-BE49-F238E27FC236}">
                <a16:creationId xmlns:a16="http://schemas.microsoft.com/office/drawing/2014/main" id="{3993C40E-BDF6-D518-AB38-744CC47B29F0}"/>
              </a:ext>
            </a:extLst>
          </p:cNvPr>
          <p:cNvSpPr>
            <a:spLocks noGrp="1"/>
          </p:cNvSpPr>
          <p:nvPr>
            <p:ph type="body" sz="quarter" idx="11"/>
          </p:nvPr>
        </p:nvSpPr>
        <p:spPr>
          <a:xfrm>
            <a:off x="132347" y="1108265"/>
            <a:ext cx="12381121" cy="5130722"/>
          </a:xfrm>
        </p:spPr>
        <p:txBody>
          <a:bodyPr vert="horz" lIns="91440" tIns="45720" rIns="822960" bIns="45720" rtlCol="0" anchor="t">
            <a:noAutofit/>
          </a:bodyPr>
          <a:lstStyle/>
          <a:p>
            <a:pPr>
              <a:spcBef>
                <a:spcPts val="0"/>
              </a:spcBef>
              <a:spcAft>
                <a:spcPts val="600"/>
              </a:spcAft>
            </a:pPr>
            <a:r>
              <a:rPr lang="en-US" sz="1600" b="0" i="0">
                <a:solidFill>
                  <a:srgbClr val="222222"/>
                </a:solidFill>
                <a:effectLst/>
                <a:latin typeface="+mn-lt"/>
              </a:rPr>
              <a:t>Baroody, A. J. (2006). Why children have difficulties mastering the basic number combinations and how to help them. </a:t>
            </a:r>
            <a:r>
              <a:rPr lang="en-US" sz="1600" b="0" i="1">
                <a:solidFill>
                  <a:srgbClr val="222222"/>
                </a:solidFill>
                <a:effectLst/>
                <a:latin typeface="+mn-lt"/>
              </a:rPr>
              <a:t>Teaching children mathematics</a:t>
            </a:r>
            <a:r>
              <a:rPr lang="en-US" sz="1600" b="0" i="0">
                <a:solidFill>
                  <a:srgbClr val="222222"/>
                </a:solidFill>
                <a:effectLst/>
                <a:latin typeface="+mn-lt"/>
              </a:rPr>
              <a:t>, </a:t>
            </a:r>
            <a:r>
              <a:rPr lang="en-US" sz="1600" b="0" i="1">
                <a:solidFill>
                  <a:srgbClr val="222222"/>
                </a:solidFill>
                <a:effectLst/>
                <a:latin typeface="+mn-lt"/>
              </a:rPr>
              <a:t>13</a:t>
            </a:r>
            <a:r>
              <a:rPr lang="en-US" sz="1600" b="0" i="0">
                <a:solidFill>
                  <a:srgbClr val="222222"/>
                </a:solidFill>
                <a:effectLst/>
                <a:latin typeface="+mn-lt"/>
              </a:rPr>
              <a:t>(1), 22</a:t>
            </a:r>
            <a:r>
              <a:rPr lang="en-US" sz="1600"/>
              <a:t> – </a:t>
            </a:r>
            <a:r>
              <a:rPr lang="en-US" sz="1600" b="0" i="0">
                <a:solidFill>
                  <a:srgbClr val="222222"/>
                </a:solidFill>
                <a:effectLst/>
                <a:latin typeface="+mn-lt"/>
              </a:rPr>
              <a:t>31.</a:t>
            </a:r>
            <a:endParaRPr lang="en-US" sz="1600" b="0" i="0">
              <a:solidFill>
                <a:srgbClr val="333333"/>
              </a:solidFill>
              <a:effectLst/>
              <a:latin typeface="+mn-lt"/>
            </a:endParaRPr>
          </a:p>
          <a:p>
            <a:pPr>
              <a:spcBef>
                <a:spcPts val="0"/>
              </a:spcBef>
              <a:spcAft>
                <a:spcPts val="600"/>
              </a:spcAft>
            </a:pPr>
            <a:r>
              <a:rPr lang="en-US" sz="1600" b="0" i="0">
                <a:solidFill>
                  <a:srgbClr val="333333"/>
                </a:solidFill>
                <a:effectLst/>
                <a:latin typeface="+mn-lt"/>
              </a:rPr>
              <a:t>Baroody, Arthur J., David J. Purpura, Michael D. Eiland, Erin E. Reid, and Veena Paliwal. 2016. “Does Fostering Reasoning Strategies for Relatively Difficult Basic Combinations Promote Transfer by K–3 Students?” </a:t>
            </a:r>
            <a:r>
              <a:rPr lang="en-US" sz="1600" b="0" i="1">
                <a:solidFill>
                  <a:srgbClr val="333333"/>
                </a:solidFill>
                <a:effectLst/>
                <a:latin typeface="+mn-lt"/>
              </a:rPr>
              <a:t>Journal of Educational Psychology 108</a:t>
            </a:r>
            <a:r>
              <a:rPr lang="en-US" sz="1600" b="0" i="0">
                <a:solidFill>
                  <a:srgbClr val="333333"/>
                </a:solidFill>
                <a:effectLst/>
                <a:latin typeface="+mn-lt"/>
              </a:rPr>
              <a:t>, no. 4</a:t>
            </a:r>
          </a:p>
          <a:p>
            <a:pPr>
              <a:spcBef>
                <a:spcPts val="0"/>
              </a:spcBef>
              <a:spcAft>
                <a:spcPts val="600"/>
              </a:spcAft>
            </a:pPr>
            <a:r>
              <a:rPr lang="en-US" sz="1600" b="0" i="0">
                <a:solidFill>
                  <a:srgbClr val="333333"/>
                </a:solidFill>
                <a:effectLst/>
                <a:latin typeface="+mn-lt"/>
              </a:rPr>
              <a:t>(May): 576–91.Bay-Williams, J. M.,</a:t>
            </a:r>
            <a:r>
              <a:rPr lang="en-US" sz="1600">
                <a:solidFill>
                  <a:srgbClr val="333333"/>
                </a:solidFill>
                <a:latin typeface="+mn-lt"/>
              </a:rPr>
              <a:t> &amp;</a:t>
            </a:r>
            <a:r>
              <a:rPr lang="en-US" sz="1600" b="0" i="0">
                <a:solidFill>
                  <a:srgbClr val="333333"/>
                </a:solidFill>
                <a:effectLst/>
                <a:latin typeface="+mn-lt"/>
              </a:rPr>
              <a:t> Kling, G., (2019). </a:t>
            </a:r>
            <a:r>
              <a:rPr lang="en-US" sz="1600" b="0" i="1">
                <a:solidFill>
                  <a:srgbClr val="333333"/>
                </a:solidFill>
                <a:effectLst/>
                <a:latin typeface="+mn-lt"/>
              </a:rPr>
              <a:t>Math </a:t>
            </a:r>
            <a:r>
              <a:rPr lang="en-US" sz="1600" i="1">
                <a:solidFill>
                  <a:srgbClr val="333333"/>
                </a:solidFill>
                <a:latin typeface="+mn-lt"/>
              </a:rPr>
              <a:t>fact</a:t>
            </a:r>
            <a:r>
              <a:rPr lang="en-US" sz="1600" b="0" i="1">
                <a:solidFill>
                  <a:srgbClr val="333333"/>
                </a:solidFill>
                <a:effectLst/>
                <a:latin typeface="+mn-lt"/>
              </a:rPr>
              <a:t> </a:t>
            </a:r>
            <a:r>
              <a:rPr lang="en-US" sz="1600" i="1">
                <a:solidFill>
                  <a:srgbClr val="333333"/>
                </a:solidFill>
                <a:latin typeface="+mn-lt"/>
              </a:rPr>
              <a:t>fluency</a:t>
            </a:r>
            <a:r>
              <a:rPr lang="en-US" sz="1600" b="0" i="1">
                <a:solidFill>
                  <a:srgbClr val="333333"/>
                </a:solidFill>
                <a:effectLst/>
                <a:latin typeface="+mn-lt"/>
              </a:rPr>
              <a:t>: 60+ Games and </a:t>
            </a:r>
            <a:r>
              <a:rPr lang="en-US" sz="1600" i="1">
                <a:solidFill>
                  <a:srgbClr val="333333"/>
                </a:solidFill>
                <a:latin typeface="+mn-lt"/>
              </a:rPr>
              <a:t>assessment</a:t>
            </a:r>
            <a:r>
              <a:rPr lang="en-US" sz="1600" b="0" i="1">
                <a:solidFill>
                  <a:srgbClr val="333333"/>
                </a:solidFill>
                <a:effectLst/>
                <a:latin typeface="+mn-lt"/>
              </a:rPr>
              <a:t> </a:t>
            </a:r>
            <a:r>
              <a:rPr lang="en-US" sz="1600" i="1">
                <a:solidFill>
                  <a:srgbClr val="333333"/>
                </a:solidFill>
                <a:latin typeface="+mn-lt"/>
              </a:rPr>
              <a:t>tools</a:t>
            </a:r>
            <a:r>
              <a:rPr lang="en-US" sz="1600" b="0" i="1">
                <a:solidFill>
                  <a:srgbClr val="333333"/>
                </a:solidFill>
                <a:effectLst/>
                <a:latin typeface="+mn-lt"/>
              </a:rPr>
              <a:t> to </a:t>
            </a:r>
            <a:r>
              <a:rPr lang="en-US" sz="1600" i="1">
                <a:solidFill>
                  <a:srgbClr val="333333"/>
                </a:solidFill>
                <a:latin typeface="+mn-lt"/>
              </a:rPr>
              <a:t>support</a:t>
            </a:r>
            <a:r>
              <a:rPr lang="en-US" sz="1600" b="0" i="1">
                <a:solidFill>
                  <a:srgbClr val="333333"/>
                </a:solidFill>
                <a:effectLst/>
                <a:latin typeface="+mn-lt"/>
              </a:rPr>
              <a:t> </a:t>
            </a:r>
            <a:r>
              <a:rPr lang="en-US" sz="1600" i="1">
                <a:solidFill>
                  <a:srgbClr val="333333"/>
                </a:solidFill>
                <a:latin typeface="+mn-lt"/>
              </a:rPr>
              <a:t>learning</a:t>
            </a:r>
            <a:r>
              <a:rPr lang="en-US" sz="1600" b="0" i="1">
                <a:solidFill>
                  <a:srgbClr val="333333"/>
                </a:solidFill>
                <a:effectLst/>
                <a:latin typeface="+mn-lt"/>
              </a:rPr>
              <a:t> and</a:t>
            </a:r>
            <a:r>
              <a:rPr lang="en-US" sz="1600" b="0" i="0">
                <a:solidFill>
                  <a:srgbClr val="333333"/>
                </a:solidFill>
                <a:effectLst/>
                <a:latin typeface="+mn-lt"/>
              </a:rPr>
              <a:t> </a:t>
            </a:r>
            <a:r>
              <a:rPr lang="en-US" sz="1600">
                <a:solidFill>
                  <a:srgbClr val="333333"/>
                </a:solidFill>
                <a:latin typeface="+mn-lt"/>
              </a:rPr>
              <a:t>r</a:t>
            </a:r>
            <a:r>
              <a:rPr lang="en-US" sz="1600" i="1">
                <a:solidFill>
                  <a:srgbClr val="333333"/>
                </a:solidFill>
                <a:latin typeface="+mn-lt"/>
              </a:rPr>
              <a:t>etention</a:t>
            </a:r>
            <a:r>
              <a:rPr lang="en-US" sz="1600" b="0" i="1">
                <a:solidFill>
                  <a:srgbClr val="333333"/>
                </a:solidFill>
                <a:effectLst/>
                <a:latin typeface="+mn-lt"/>
              </a:rPr>
              <a:t>. </a:t>
            </a:r>
            <a:r>
              <a:rPr lang="en-US" sz="1600">
                <a:solidFill>
                  <a:srgbClr val="333333"/>
                </a:solidFill>
                <a:latin typeface="+mn-lt"/>
              </a:rPr>
              <a:t>ASCD</a:t>
            </a:r>
            <a:r>
              <a:rPr lang="en-US" sz="1600" b="0" i="0">
                <a:solidFill>
                  <a:srgbClr val="333333"/>
                </a:solidFill>
                <a:effectLst/>
                <a:latin typeface="+mn-lt"/>
              </a:rPr>
              <a:t>.</a:t>
            </a:r>
          </a:p>
          <a:p>
            <a:pPr>
              <a:spcBef>
                <a:spcPts val="0"/>
              </a:spcBef>
              <a:spcAft>
                <a:spcPts val="600"/>
              </a:spcAft>
            </a:pPr>
            <a:r>
              <a:rPr lang="en-US" sz="1600" b="0" i="0">
                <a:solidFill>
                  <a:srgbClr val="222222"/>
                </a:solidFill>
                <a:effectLst/>
                <a:latin typeface="+mn-lt"/>
              </a:rPr>
              <a:t>Bay-Williams, J. M., &amp; SanGiovanni, J. J. (2021). </a:t>
            </a:r>
            <a:r>
              <a:rPr lang="en-US" sz="1600" b="0" i="1">
                <a:solidFill>
                  <a:srgbClr val="222222"/>
                </a:solidFill>
                <a:effectLst/>
                <a:latin typeface="+mn-lt"/>
              </a:rPr>
              <a:t>Figuring out fluency in mathematics teaching and learning, grades K</a:t>
            </a:r>
            <a:r>
              <a:rPr lang="en-US" sz="1600"/>
              <a:t>–</a:t>
            </a:r>
            <a:r>
              <a:rPr lang="en-US" sz="1600" b="0" i="1">
                <a:solidFill>
                  <a:srgbClr val="222222"/>
                </a:solidFill>
                <a:effectLst/>
                <a:latin typeface="+mn-lt"/>
              </a:rPr>
              <a:t>8: Moving beyond basic facts and memorization</a:t>
            </a:r>
            <a:r>
              <a:rPr lang="en-US" sz="1600" b="0" i="0">
                <a:solidFill>
                  <a:srgbClr val="222222"/>
                </a:solidFill>
                <a:effectLst/>
                <a:latin typeface="+mn-lt"/>
              </a:rPr>
              <a:t>. Corwin.</a:t>
            </a:r>
            <a:endParaRPr lang="en-US" sz="1600" b="0" i="0">
              <a:solidFill>
                <a:srgbClr val="333333"/>
              </a:solidFill>
              <a:effectLst/>
              <a:latin typeface="+mn-lt"/>
            </a:endParaRPr>
          </a:p>
          <a:p>
            <a:pPr algn="l">
              <a:spcBef>
                <a:spcPts val="0"/>
              </a:spcBef>
              <a:spcAft>
                <a:spcPts val="600"/>
              </a:spcAft>
            </a:pPr>
            <a:r>
              <a:rPr lang="en-US" sz="1600" b="0" i="0" err="1">
                <a:solidFill>
                  <a:srgbClr val="333333"/>
                </a:solidFill>
                <a:effectLst/>
                <a:latin typeface="+mn-lt"/>
              </a:rPr>
              <a:t>Boaler</a:t>
            </a:r>
            <a:r>
              <a:rPr lang="en-US" sz="1600" b="0" i="0">
                <a:solidFill>
                  <a:srgbClr val="333333"/>
                </a:solidFill>
                <a:effectLst/>
                <a:latin typeface="+mn-lt"/>
              </a:rPr>
              <a:t>, J</a:t>
            </a:r>
            <a:r>
              <a:rPr lang="en-US" sz="1600">
                <a:solidFill>
                  <a:srgbClr val="333333"/>
                </a:solidFill>
                <a:latin typeface="+mn-lt"/>
              </a:rPr>
              <a:t>. </a:t>
            </a:r>
            <a:r>
              <a:rPr lang="en-US" sz="1600" b="0" i="0">
                <a:solidFill>
                  <a:srgbClr val="333333"/>
                </a:solidFill>
                <a:effectLst/>
                <a:latin typeface="+mn-lt"/>
              </a:rPr>
              <a:t>(2014).</a:t>
            </a:r>
            <a:r>
              <a:rPr lang="en-US" sz="1600" b="0">
                <a:solidFill>
                  <a:srgbClr val="333333"/>
                </a:solidFill>
                <a:effectLst/>
                <a:latin typeface="+mn-lt"/>
              </a:rPr>
              <a:t> Research </a:t>
            </a:r>
            <a:r>
              <a:rPr lang="en-US" sz="1600">
                <a:solidFill>
                  <a:srgbClr val="333333"/>
                </a:solidFill>
                <a:latin typeface="+mn-lt"/>
              </a:rPr>
              <a:t>suggests</a:t>
            </a:r>
            <a:r>
              <a:rPr lang="en-US" sz="1600" b="0">
                <a:solidFill>
                  <a:srgbClr val="333333"/>
                </a:solidFill>
                <a:effectLst/>
                <a:latin typeface="+mn-lt"/>
              </a:rPr>
              <a:t> </a:t>
            </a:r>
            <a:r>
              <a:rPr lang="en-US" sz="1600">
                <a:solidFill>
                  <a:srgbClr val="333333"/>
                </a:solidFill>
                <a:latin typeface="+mn-lt"/>
              </a:rPr>
              <a:t>that</a:t>
            </a:r>
            <a:r>
              <a:rPr lang="en-US" sz="1600" b="0">
                <a:solidFill>
                  <a:srgbClr val="333333"/>
                </a:solidFill>
                <a:effectLst/>
                <a:latin typeface="+mn-lt"/>
              </a:rPr>
              <a:t> </a:t>
            </a:r>
            <a:r>
              <a:rPr lang="en-US" sz="1600">
                <a:solidFill>
                  <a:srgbClr val="333333"/>
                </a:solidFill>
                <a:latin typeface="+mn-lt"/>
              </a:rPr>
              <a:t>timed</a:t>
            </a:r>
            <a:r>
              <a:rPr lang="en-US" sz="1600" b="0">
                <a:solidFill>
                  <a:srgbClr val="333333"/>
                </a:solidFill>
                <a:effectLst/>
                <a:latin typeface="+mn-lt"/>
              </a:rPr>
              <a:t> </a:t>
            </a:r>
            <a:r>
              <a:rPr lang="en-US" sz="1600">
                <a:solidFill>
                  <a:srgbClr val="333333"/>
                </a:solidFill>
                <a:latin typeface="+mn-lt"/>
              </a:rPr>
              <a:t>tests</a:t>
            </a:r>
            <a:r>
              <a:rPr lang="en-US" sz="1600" b="0">
                <a:solidFill>
                  <a:srgbClr val="333333"/>
                </a:solidFill>
                <a:effectLst/>
                <a:latin typeface="+mn-lt"/>
              </a:rPr>
              <a:t> </a:t>
            </a:r>
            <a:r>
              <a:rPr lang="en-US" sz="1600">
                <a:solidFill>
                  <a:srgbClr val="333333"/>
                </a:solidFill>
                <a:latin typeface="+mn-lt"/>
              </a:rPr>
              <a:t>cause</a:t>
            </a:r>
            <a:r>
              <a:rPr lang="en-US" sz="1600" b="0">
                <a:solidFill>
                  <a:srgbClr val="333333"/>
                </a:solidFill>
                <a:effectLst/>
                <a:latin typeface="+mn-lt"/>
              </a:rPr>
              <a:t> </a:t>
            </a:r>
            <a:r>
              <a:rPr lang="en-US" sz="1600">
                <a:solidFill>
                  <a:srgbClr val="333333"/>
                </a:solidFill>
                <a:latin typeface="+mn-lt"/>
              </a:rPr>
              <a:t>math</a:t>
            </a:r>
            <a:r>
              <a:rPr lang="en-US" sz="1600" b="0">
                <a:solidFill>
                  <a:srgbClr val="333333"/>
                </a:solidFill>
                <a:effectLst/>
                <a:latin typeface="+mn-lt"/>
              </a:rPr>
              <a:t> </a:t>
            </a:r>
            <a:r>
              <a:rPr lang="en-US" sz="1600">
                <a:solidFill>
                  <a:srgbClr val="333333"/>
                </a:solidFill>
                <a:latin typeface="+mn-lt"/>
              </a:rPr>
              <a:t>anxiety.</a:t>
            </a:r>
            <a:r>
              <a:rPr lang="en-US" sz="1600" b="0" i="0">
                <a:solidFill>
                  <a:srgbClr val="333333"/>
                </a:solidFill>
                <a:effectLst/>
                <a:latin typeface="+mn-lt"/>
              </a:rPr>
              <a:t> </a:t>
            </a:r>
            <a:r>
              <a:rPr lang="en-US" sz="1600" b="0" i="1">
                <a:solidFill>
                  <a:srgbClr val="333333"/>
                </a:solidFill>
                <a:effectLst/>
                <a:latin typeface="+mn-lt"/>
              </a:rPr>
              <a:t>Teaching Children Mathematics </a:t>
            </a:r>
            <a:r>
              <a:rPr lang="en-US" sz="1600" b="0" i="0">
                <a:solidFill>
                  <a:srgbClr val="333333"/>
                </a:solidFill>
                <a:effectLst/>
                <a:latin typeface="+mn-lt"/>
              </a:rPr>
              <a:t>20, no. 8 (April): 469–74.</a:t>
            </a:r>
          </a:p>
          <a:p>
            <a:pPr>
              <a:spcBef>
                <a:spcPts val="0"/>
              </a:spcBef>
              <a:spcAft>
                <a:spcPts val="600"/>
              </a:spcAft>
            </a:pPr>
            <a:r>
              <a:rPr lang="en-US" sz="1600" b="0" i="0">
                <a:solidFill>
                  <a:srgbClr val="001D35"/>
                </a:solidFill>
                <a:effectLst/>
                <a:latin typeface="+mn-lt"/>
              </a:rPr>
              <a:t>Harris, P., (202, June 6), The Development of Mathematical Reasoning, </a:t>
            </a:r>
            <a:r>
              <a:rPr lang="en-US" sz="1600" b="0" i="1">
                <a:solidFill>
                  <a:srgbClr val="001D35"/>
                </a:solidFill>
                <a:effectLst/>
                <a:latin typeface="+mn-lt"/>
              </a:rPr>
              <a:t>Math is </a:t>
            </a:r>
            <a:r>
              <a:rPr lang="en-US" sz="1600" b="0" i="1" err="1">
                <a:solidFill>
                  <a:srgbClr val="001D35"/>
                </a:solidFill>
                <a:effectLst/>
                <a:latin typeface="+mn-lt"/>
              </a:rPr>
              <a:t>Figureoutable</a:t>
            </a:r>
            <a:r>
              <a:rPr lang="en-US" sz="1600" b="0" i="0">
                <a:solidFill>
                  <a:srgbClr val="001D35"/>
                </a:solidFill>
                <a:effectLst/>
                <a:latin typeface="+mn-lt"/>
              </a:rPr>
              <a:t>, https://www.mathisfigureoutable.com/blog/development   </a:t>
            </a:r>
          </a:p>
          <a:p>
            <a:pPr>
              <a:spcBef>
                <a:spcPts val="0"/>
              </a:spcBef>
              <a:spcAft>
                <a:spcPts val="600"/>
              </a:spcAft>
            </a:pPr>
            <a:r>
              <a:rPr lang="en-US" sz="1600" b="0" i="0">
                <a:solidFill>
                  <a:srgbClr val="333333"/>
                </a:solidFill>
                <a:effectLst/>
                <a:latin typeface="+mn-lt"/>
              </a:rPr>
              <a:t>Kling, G.,</a:t>
            </a:r>
            <a:r>
              <a:rPr lang="en-US" sz="1600">
                <a:solidFill>
                  <a:srgbClr val="333333"/>
                </a:solidFill>
                <a:latin typeface="+mn-lt"/>
              </a:rPr>
              <a:t> &amp;</a:t>
            </a:r>
            <a:r>
              <a:rPr lang="en-US" sz="1600" b="0" i="0">
                <a:solidFill>
                  <a:srgbClr val="333333"/>
                </a:solidFill>
                <a:effectLst/>
                <a:latin typeface="+mn-lt"/>
              </a:rPr>
              <a:t> Bay-Williams, J.M. (2021). Eight </a:t>
            </a:r>
            <a:r>
              <a:rPr lang="en-US" sz="1600">
                <a:solidFill>
                  <a:srgbClr val="333333"/>
                </a:solidFill>
                <a:latin typeface="+mn-lt"/>
              </a:rPr>
              <a:t>unproductive</a:t>
            </a:r>
            <a:r>
              <a:rPr lang="en-US" sz="1600" b="0" i="0">
                <a:solidFill>
                  <a:srgbClr val="333333"/>
                </a:solidFill>
                <a:effectLst/>
                <a:latin typeface="+mn-lt"/>
              </a:rPr>
              <a:t> </a:t>
            </a:r>
            <a:r>
              <a:rPr lang="en-US" sz="1600">
                <a:solidFill>
                  <a:srgbClr val="333333"/>
                </a:solidFill>
                <a:latin typeface="+mn-lt"/>
              </a:rPr>
              <a:t>practices</a:t>
            </a:r>
            <a:r>
              <a:rPr lang="en-US" sz="1600" b="0" i="0">
                <a:solidFill>
                  <a:srgbClr val="333333"/>
                </a:solidFill>
                <a:effectLst/>
                <a:latin typeface="+mn-lt"/>
              </a:rPr>
              <a:t> in </a:t>
            </a:r>
            <a:r>
              <a:rPr lang="en-US" sz="1600">
                <a:solidFill>
                  <a:srgbClr val="333333"/>
                </a:solidFill>
                <a:latin typeface="+mn-lt"/>
              </a:rPr>
              <a:t>developing</a:t>
            </a:r>
            <a:r>
              <a:rPr lang="en-US" sz="1600" b="0" i="0">
                <a:solidFill>
                  <a:srgbClr val="333333"/>
                </a:solidFill>
                <a:effectLst/>
                <a:latin typeface="+mn-lt"/>
              </a:rPr>
              <a:t> </a:t>
            </a:r>
            <a:r>
              <a:rPr lang="en-US" sz="1600">
                <a:solidFill>
                  <a:srgbClr val="333333"/>
                </a:solidFill>
                <a:latin typeface="+mn-lt"/>
              </a:rPr>
              <a:t>fact</a:t>
            </a:r>
            <a:r>
              <a:rPr lang="en-US" sz="1600" b="0" i="0">
                <a:solidFill>
                  <a:srgbClr val="333333"/>
                </a:solidFill>
                <a:effectLst/>
                <a:latin typeface="+mn-lt"/>
              </a:rPr>
              <a:t> </a:t>
            </a:r>
            <a:r>
              <a:rPr lang="en-US" sz="1600">
                <a:solidFill>
                  <a:srgbClr val="333333"/>
                </a:solidFill>
                <a:latin typeface="+mn-lt"/>
              </a:rPr>
              <a:t>fluency.</a:t>
            </a:r>
            <a:r>
              <a:rPr lang="en-US" sz="1600" b="0" i="0">
                <a:solidFill>
                  <a:srgbClr val="333333"/>
                </a:solidFill>
                <a:effectLst/>
                <a:latin typeface="+mn-lt"/>
              </a:rPr>
              <a:t> </a:t>
            </a:r>
            <a:r>
              <a:rPr lang="en-US" sz="1600" b="0" i="1">
                <a:solidFill>
                  <a:srgbClr val="333333"/>
                </a:solidFill>
                <a:effectLst/>
                <a:latin typeface="+mn-lt"/>
              </a:rPr>
              <a:t>Mathematics Teacher: Learning and Teaching PK–12</a:t>
            </a:r>
            <a:r>
              <a:rPr lang="en-US" sz="1600" i="1">
                <a:solidFill>
                  <a:srgbClr val="333333"/>
                </a:solidFill>
                <a:latin typeface="+mn-lt"/>
              </a:rPr>
              <a:t>. 114</a:t>
            </a:r>
            <a:r>
              <a:rPr lang="en-US" sz="1600">
                <a:solidFill>
                  <a:srgbClr val="333333"/>
                </a:solidFill>
                <a:latin typeface="+mn-lt"/>
              </a:rPr>
              <a:t>(11),</a:t>
            </a:r>
            <a:r>
              <a:rPr lang="en-US" sz="1600" b="0" i="0">
                <a:solidFill>
                  <a:srgbClr val="333333"/>
                </a:solidFill>
                <a:effectLst/>
                <a:latin typeface="+mn-lt"/>
              </a:rPr>
              <a:t> 830–38.</a:t>
            </a:r>
          </a:p>
          <a:p>
            <a:pPr algn="l">
              <a:spcBef>
                <a:spcPts val="0"/>
              </a:spcBef>
              <a:spcAft>
                <a:spcPts val="600"/>
              </a:spcAft>
            </a:pPr>
            <a:r>
              <a:rPr lang="en-US" sz="1600" b="0" i="0">
                <a:solidFill>
                  <a:srgbClr val="333333"/>
                </a:solidFill>
                <a:effectLst/>
                <a:latin typeface="+mn-lt"/>
              </a:rPr>
              <a:t>NCTM (2023).</a:t>
            </a:r>
            <a:r>
              <a:rPr lang="en-US" sz="1600" b="0" i="1">
                <a:solidFill>
                  <a:srgbClr val="333333"/>
                </a:solidFill>
                <a:effectLst/>
                <a:latin typeface="+mn-lt"/>
              </a:rPr>
              <a:t> Procedural </a:t>
            </a:r>
            <a:r>
              <a:rPr lang="en-US" sz="1600" i="1">
                <a:solidFill>
                  <a:srgbClr val="333333"/>
                </a:solidFill>
                <a:latin typeface="+mn-lt"/>
              </a:rPr>
              <a:t>fluency</a:t>
            </a:r>
            <a:r>
              <a:rPr lang="en-US" sz="1600" b="0" i="1">
                <a:solidFill>
                  <a:srgbClr val="333333"/>
                </a:solidFill>
                <a:effectLst/>
                <a:latin typeface="+mn-lt"/>
              </a:rPr>
              <a:t> </a:t>
            </a:r>
            <a:r>
              <a:rPr lang="en-US" sz="1600" i="1">
                <a:solidFill>
                  <a:srgbClr val="333333"/>
                </a:solidFill>
                <a:latin typeface="+mn-lt"/>
              </a:rPr>
              <a:t>reasoning</a:t>
            </a:r>
            <a:r>
              <a:rPr lang="en-US" sz="1600" b="0" i="1">
                <a:solidFill>
                  <a:srgbClr val="333333"/>
                </a:solidFill>
                <a:effectLst/>
                <a:latin typeface="+mn-lt"/>
              </a:rPr>
              <a:t> and </a:t>
            </a:r>
            <a:r>
              <a:rPr lang="en-US" sz="1600" i="1">
                <a:solidFill>
                  <a:srgbClr val="333333"/>
                </a:solidFill>
                <a:latin typeface="+mn-lt"/>
              </a:rPr>
              <a:t>decision-making</a:t>
            </a:r>
            <a:r>
              <a:rPr lang="en-US" sz="1600" b="0" i="0">
                <a:solidFill>
                  <a:srgbClr val="333333"/>
                </a:solidFill>
                <a:effectLst/>
                <a:latin typeface="+mn-lt"/>
              </a:rPr>
              <a:t>, Not Rote Application of Procedures Position</a:t>
            </a:r>
            <a:r>
              <a:rPr lang="en-US" sz="1600">
                <a:solidFill>
                  <a:srgbClr val="333333"/>
                </a:solidFill>
                <a:latin typeface="+mn-lt"/>
              </a:rPr>
              <a:t>.</a:t>
            </a:r>
          </a:p>
          <a:p>
            <a:pPr>
              <a:spcBef>
                <a:spcPts val="0"/>
              </a:spcBef>
              <a:spcAft>
                <a:spcPts val="600"/>
              </a:spcAft>
            </a:pPr>
            <a:r>
              <a:rPr lang="en-US" sz="1600">
                <a:latin typeface="+mn-lt"/>
                <a:cs typeface="Arial"/>
              </a:rPr>
              <a:t>Newton, N. (2016). </a:t>
            </a:r>
            <a:r>
              <a:rPr lang="en-US" sz="1600" i="1">
                <a:latin typeface="+mn-lt"/>
                <a:cs typeface="Arial"/>
              </a:rPr>
              <a:t>Math running records in action: A framework for assessing basic fact fluency in grades K</a:t>
            </a:r>
            <a:r>
              <a:rPr lang="en-US" sz="1600"/>
              <a:t>–</a:t>
            </a:r>
            <a:r>
              <a:rPr lang="en-US" sz="1600" i="1">
                <a:latin typeface="+mn-lt"/>
                <a:cs typeface="Arial"/>
              </a:rPr>
              <a:t>5</a:t>
            </a:r>
            <a:r>
              <a:rPr lang="en-US" sz="1600">
                <a:latin typeface="+mn-lt"/>
                <a:cs typeface="Arial"/>
              </a:rPr>
              <a:t>. Routledge.</a:t>
            </a:r>
            <a:endParaRPr lang="en-US" sz="1600">
              <a:latin typeface="+mn-lt"/>
            </a:endParaRPr>
          </a:p>
        </p:txBody>
      </p:sp>
      <p:sp>
        <p:nvSpPr>
          <p:cNvPr id="4" name="Slide Number Placeholder 3">
            <a:extLst>
              <a:ext uri="{FF2B5EF4-FFF2-40B4-BE49-F238E27FC236}">
                <a16:creationId xmlns:a16="http://schemas.microsoft.com/office/drawing/2014/main" id="{3E786368-E528-68C7-A3BB-D78EA81AED97}"/>
              </a:ext>
            </a:extLst>
          </p:cNvPr>
          <p:cNvSpPr>
            <a:spLocks noGrp="1"/>
          </p:cNvSpPr>
          <p:nvPr>
            <p:ph type="sldNum" sz="quarter" idx="10"/>
          </p:nvPr>
        </p:nvSpPr>
        <p:spPr/>
        <p:txBody>
          <a:bodyPr/>
          <a:lstStyle/>
          <a:p>
            <a:fld id="{A3D1C70C-36A2-44FC-A083-98959550CFF4}" type="slidenum">
              <a:rPr lang="en-US" smtClean="0"/>
              <a:pPr/>
              <a:t>51</a:t>
            </a:fld>
            <a:endParaRPr lang="en-US"/>
          </a:p>
        </p:txBody>
      </p:sp>
    </p:spTree>
    <p:extLst>
      <p:ext uri="{BB962C8B-B14F-4D97-AF65-F5344CB8AC3E}">
        <p14:creationId xmlns:p14="http://schemas.microsoft.com/office/powerpoint/2010/main" val="3379713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a:t>Facebook: </a:t>
            </a:r>
            <a:br>
              <a:rPr lang="en-US" sz="1400"/>
            </a:br>
            <a:r>
              <a:rPr lang="en-US" sz="140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a:t>Instagram: </a:t>
            </a:r>
            <a:br>
              <a:rPr lang="en-US" sz="1400"/>
            </a:br>
            <a:r>
              <a:rPr lang="en-US" sz="140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a:xfrm>
            <a:off x="7157716" y="2540792"/>
            <a:ext cx="3222071" cy="914400"/>
          </a:xfrm>
        </p:spPr>
        <p:txBody>
          <a:bodyPr/>
          <a:lstStyle/>
          <a:p>
            <a:r>
              <a:rPr lang="en-US" sz="1600"/>
              <a:t>LinkedIn: </a:t>
            </a:r>
            <a:br>
              <a:rPr lang="en-US" sz="1600"/>
            </a:br>
            <a:r>
              <a:rPr lang="en-US"/>
              <a:t>New Jersey Department of Education</a:t>
            </a:r>
            <a:endParaRPr lang="en-US" sz="160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a:t>Threads:</a:t>
            </a:r>
            <a:br>
              <a:rPr lang="en-US" sz="1400"/>
            </a:br>
            <a:r>
              <a:rPr lang="en-US" sz="140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a:t>YouTube: </a:t>
            </a:r>
            <a:r>
              <a:rPr lang="en-US" sz="140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52</a:t>
            </a:fld>
            <a:endParaRPr lang="en-US"/>
          </a:p>
        </p:txBody>
      </p:sp>
    </p:spTree>
    <p:extLst>
      <p:ext uri="{BB962C8B-B14F-4D97-AF65-F5344CB8AC3E}">
        <p14:creationId xmlns:p14="http://schemas.microsoft.com/office/powerpoint/2010/main" val="2529699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a:t>New Jersey Department of Education: </a:t>
            </a:r>
            <a:r>
              <a:rPr lang="en-US">
                <a:solidFill>
                  <a:srgbClr val="0000FF"/>
                </a:solidFill>
                <a:hlinkClick r:id="rId3" action="ppaction://hlinkfile">
                  <a:extLst>
                    <a:ext uri="{A12FA001-AC4F-418D-AE19-62706E023703}">
                      <ahyp:hlinkClr xmlns:ahyp="http://schemas.microsoft.com/office/drawing/2018/hyperlinkcolor" val="tx"/>
                    </a:ext>
                  </a:extLst>
                </a:hlinkClick>
              </a:rPr>
              <a:t>nj.gov/education</a:t>
            </a:r>
            <a:endParaRPr lang="en-US">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62629" y="2679501"/>
            <a:ext cx="12191999" cy="1493491"/>
          </a:xfrm>
        </p:spPr>
        <p:txBody>
          <a:bodyPr vert="horz" lIns="0" tIns="45720" rIns="0" bIns="45720" rtlCol="0" anchor="t">
            <a:normAutofit/>
          </a:bodyPr>
          <a:lstStyle/>
          <a:p>
            <a:r>
              <a:rPr lang="en-US">
                <a:latin typeface="Palatino Linotype"/>
                <a:hlinkClick r:id="rId4"/>
              </a:rPr>
              <a:t>K-3Office@doe.nj.gov</a:t>
            </a:r>
          </a:p>
          <a:p>
            <a:endParaRPr lang="en-US"/>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53</a:t>
            </a:fld>
            <a:endParaRPr lang="en-US"/>
          </a:p>
        </p:txBody>
      </p:sp>
    </p:spTree>
    <p:extLst>
      <p:ext uri="{BB962C8B-B14F-4D97-AF65-F5344CB8AC3E}">
        <p14:creationId xmlns:p14="http://schemas.microsoft.com/office/powerpoint/2010/main" val="1153922360"/>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9B979-05C2-EFAE-8C99-E2026DA325D6}"/>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FFB2610B-DE90-6710-12FA-DC9851C01862}"/>
              </a:ext>
            </a:extLst>
          </p:cNvPr>
          <p:cNvSpPr>
            <a:spLocks noGrp="1"/>
          </p:cNvSpPr>
          <p:nvPr>
            <p:ph type="title"/>
          </p:nvPr>
        </p:nvSpPr>
        <p:spPr/>
        <p:txBody>
          <a:bodyPr/>
          <a:lstStyle/>
          <a:p>
            <a:r>
              <a:rPr lang="en-US"/>
              <a:t>NJSLS-Mathematics</a:t>
            </a:r>
          </a:p>
        </p:txBody>
      </p:sp>
      <p:sp>
        <p:nvSpPr>
          <p:cNvPr id="23" name="Content Placeholder 2">
            <a:extLst>
              <a:ext uri="{FF2B5EF4-FFF2-40B4-BE49-F238E27FC236}">
                <a16:creationId xmlns:a16="http://schemas.microsoft.com/office/drawing/2014/main" id="{1FA822CB-841B-F8C3-27B7-E8A6F4E0CE8A}"/>
              </a:ext>
            </a:extLst>
          </p:cNvPr>
          <p:cNvSpPr>
            <a:spLocks noGrp="1"/>
          </p:cNvSpPr>
          <p:nvPr>
            <p:ph sz="half" idx="1"/>
          </p:nvPr>
        </p:nvSpPr>
        <p:spPr>
          <a:xfrm>
            <a:off x="176270" y="1429017"/>
            <a:ext cx="4624330" cy="4498057"/>
          </a:xfrm>
        </p:spPr>
        <p:txBody>
          <a:bodyPr vert="horz" lIns="91440" tIns="45720" rIns="640080" bIns="45720" rtlCol="0" anchor="t">
            <a:normAutofit/>
          </a:bodyPr>
          <a:lstStyle/>
          <a:p>
            <a:pPr marL="0" indent="0">
              <a:buNone/>
            </a:pPr>
            <a:r>
              <a:rPr lang="en-US" sz="2800">
                <a:latin typeface="Palatino Linotype"/>
              </a:rPr>
              <a:t>Required Fluencies from the NJSLS 2023 and the Preschool Teaching and Learning Standards 2014:</a:t>
            </a:r>
          </a:p>
        </p:txBody>
      </p:sp>
      <p:graphicFrame>
        <p:nvGraphicFramePr>
          <p:cNvPr id="3" name="Content Placeholder 2">
            <a:extLst>
              <a:ext uri="{FF2B5EF4-FFF2-40B4-BE49-F238E27FC236}">
                <a16:creationId xmlns:a16="http://schemas.microsoft.com/office/drawing/2014/main" id="{A17FB4F3-9DE1-C594-CF79-0CD4397EEB29}"/>
              </a:ext>
            </a:extLst>
          </p:cNvPr>
          <p:cNvGraphicFramePr>
            <a:graphicFrameLocks noGrp="1"/>
          </p:cNvGraphicFramePr>
          <p:nvPr>
            <p:ph sz="half" idx="13"/>
            <p:extLst>
              <p:ext uri="{D42A27DB-BD31-4B8C-83A1-F6EECF244321}">
                <p14:modId xmlns:p14="http://schemas.microsoft.com/office/powerpoint/2010/main" val="1727238036"/>
              </p:ext>
            </p:extLst>
          </p:nvPr>
        </p:nvGraphicFramePr>
        <p:xfrm>
          <a:off x="4800600" y="1606550"/>
          <a:ext cx="6375400" cy="4166448"/>
        </p:xfrm>
        <a:graphic>
          <a:graphicData uri="http://schemas.openxmlformats.org/drawingml/2006/table">
            <a:tbl>
              <a:tblPr bandRow="1">
                <a:tableStyleId>{2D5ABB26-0587-4C30-8999-92F81FD0307C}</a:tableStyleId>
              </a:tblPr>
              <a:tblGrid>
                <a:gridCol w="6375400">
                  <a:extLst>
                    <a:ext uri="{9D8B030D-6E8A-4147-A177-3AD203B41FA5}">
                      <a16:colId xmlns:a16="http://schemas.microsoft.com/office/drawing/2014/main" val="3155218823"/>
                    </a:ext>
                  </a:extLst>
                </a:gridCol>
              </a:tblGrid>
              <a:tr h="691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PK.4.2.1: Represent addition and subtraction by manipulating up to 5 objects.</a:t>
                      </a:r>
                    </a:p>
                  </a:txBody>
                  <a:tcP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937393651"/>
                  </a:ext>
                </a:extLst>
              </a:tr>
              <a:tr h="691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K.OA.5: Add and subtract within 5.</a:t>
                      </a:r>
                    </a:p>
                  </a:txBody>
                  <a:tcP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22244592"/>
                  </a:ext>
                </a:extLst>
              </a:tr>
              <a:tr h="691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1.OA.C.6: Add and subtract within 10.</a:t>
                      </a:r>
                    </a:p>
                  </a:txBody>
                  <a:tcP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41702254"/>
                  </a:ext>
                </a:extLst>
              </a:tr>
              <a:tr h="691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2.OA.B.2: Add and subtract within 100.</a:t>
                      </a:r>
                    </a:p>
                  </a:txBody>
                  <a:tcP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75235908"/>
                  </a:ext>
                </a:extLst>
              </a:tr>
              <a:tr h="691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3.OA.C.7: Multiply and divide within 100; know single digit products from memory </a:t>
                      </a:r>
                    </a:p>
                  </a:txBody>
                  <a:tcP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990445691"/>
                  </a:ext>
                </a:extLst>
              </a:tr>
              <a:tr h="691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3.NBT.A.2 Add and subtract within 1000.</a:t>
                      </a:r>
                    </a:p>
                  </a:txBody>
                  <a:tcP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865568385"/>
                  </a:ext>
                </a:extLst>
              </a:tr>
            </a:tbl>
          </a:graphicData>
        </a:graphic>
      </p:graphicFrame>
      <p:sp>
        <p:nvSpPr>
          <p:cNvPr id="4" name="Slide Number Placeholder 3">
            <a:extLst>
              <a:ext uri="{FF2B5EF4-FFF2-40B4-BE49-F238E27FC236}">
                <a16:creationId xmlns:a16="http://schemas.microsoft.com/office/drawing/2014/main" id="{7F3B3F15-A35A-C0C5-6870-857DCBFF2D47}"/>
              </a:ext>
            </a:extLst>
          </p:cNvPr>
          <p:cNvSpPr>
            <a:spLocks noGrp="1"/>
          </p:cNvSpPr>
          <p:nvPr>
            <p:ph type="sldNum" sz="quarter" idx="12"/>
          </p:nvPr>
        </p:nvSpPr>
        <p:spPr/>
        <p:txBody>
          <a:bodyPr anchor="ctr">
            <a:normAutofit/>
          </a:bodyPr>
          <a:lstStyle/>
          <a:p>
            <a:pPr>
              <a:spcAft>
                <a:spcPts val="600"/>
              </a:spcAft>
            </a:pPr>
            <a:fld id="{A3D1C70C-36A2-44FC-A083-98959550CFF4}" type="slidenum">
              <a:rPr lang="en-US" smtClean="0"/>
              <a:pPr>
                <a:spcAft>
                  <a:spcPts val="600"/>
                </a:spcAft>
              </a:pPr>
              <a:t>6</a:t>
            </a:fld>
            <a:endParaRPr lang="en-US"/>
          </a:p>
        </p:txBody>
      </p:sp>
    </p:spTree>
    <p:extLst>
      <p:ext uri="{BB962C8B-B14F-4D97-AF65-F5344CB8AC3E}">
        <p14:creationId xmlns:p14="http://schemas.microsoft.com/office/powerpoint/2010/main" val="137355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CADE-B9FD-24BA-4987-DC0E4842DF9A}"/>
              </a:ext>
            </a:extLst>
          </p:cNvPr>
          <p:cNvSpPr>
            <a:spLocks noGrp="1"/>
          </p:cNvSpPr>
          <p:nvPr>
            <p:ph type="title"/>
          </p:nvPr>
        </p:nvSpPr>
        <p:spPr/>
        <p:txBody>
          <a:bodyPr/>
          <a:lstStyle/>
          <a:p>
            <a:r>
              <a:rPr lang="en-US"/>
              <a:t>What the research says…</a:t>
            </a:r>
          </a:p>
        </p:txBody>
      </p:sp>
      <p:sp>
        <p:nvSpPr>
          <p:cNvPr id="3" name="Content Placeholder 2">
            <a:extLst>
              <a:ext uri="{FF2B5EF4-FFF2-40B4-BE49-F238E27FC236}">
                <a16:creationId xmlns:a16="http://schemas.microsoft.com/office/drawing/2014/main" id="{31A687A5-A7C7-DBFA-C691-2A3A70F97B1B}"/>
              </a:ext>
            </a:extLst>
          </p:cNvPr>
          <p:cNvSpPr>
            <a:spLocks noGrp="1"/>
          </p:cNvSpPr>
          <p:nvPr>
            <p:ph sz="half" idx="1"/>
          </p:nvPr>
        </p:nvSpPr>
        <p:spPr>
          <a:xfrm>
            <a:off x="176270" y="1661108"/>
            <a:ext cx="3474720" cy="3685271"/>
          </a:xfrm>
        </p:spPr>
        <p:txBody>
          <a:bodyPr rIns="91440"/>
          <a:lstStyle/>
          <a:p>
            <a:pPr marL="0" indent="0">
              <a:buNone/>
            </a:pPr>
            <a:r>
              <a:rPr lang="en-US" sz="1800"/>
              <a:t>Refers to computation…the four operations.  It is about students being able to reason about their own and other’s calculation methods, both written and mental, for the four operations (Bay-Williams &amp; SanGiovanni, 2022).</a:t>
            </a:r>
          </a:p>
        </p:txBody>
      </p:sp>
      <p:sp>
        <p:nvSpPr>
          <p:cNvPr id="4" name="Content Placeholder 3">
            <a:extLst>
              <a:ext uri="{FF2B5EF4-FFF2-40B4-BE49-F238E27FC236}">
                <a16:creationId xmlns:a16="http://schemas.microsoft.com/office/drawing/2014/main" id="{78578CD6-046E-CC54-097A-D46C743D558B}"/>
              </a:ext>
            </a:extLst>
          </p:cNvPr>
          <p:cNvSpPr>
            <a:spLocks noGrp="1"/>
          </p:cNvSpPr>
          <p:nvPr>
            <p:ph sz="quarter" idx="15"/>
          </p:nvPr>
        </p:nvSpPr>
        <p:spPr>
          <a:xfrm>
            <a:off x="176269" y="4690286"/>
            <a:ext cx="3502152" cy="731517"/>
          </a:xfrm>
        </p:spPr>
        <p:txBody>
          <a:bodyPr>
            <a:normAutofit fontScale="92500" lnSpcReduction="20000"/>
          </a:bodyPr>
          <a:lstStyle/>
          <a:p>
            <a:r>
              <a:rPr lang="en-US" sz="2400">
                <a:solidFill>
                  <a:schemeClr val="bg1"/>
                </a:solidFill>
              </a:rPr>
              <a:t>Computational Fluency</a:t>
            </a:r>
          </a:p>
        </p:txBody>
      </p:sp>
      <p:sp>
        <p:nvSpPr>
          <p:cNvPr id="5" name="Content Placeholder 4">
            <a:extLst>
              <a:ext uri="{FF2B5EF4-FFF2-40B4-BE49-F238E27FC236}">
                <a16:creationId xmlns:a16="http://schemas.microsoft.com/office/drawing/2014/main" id="{5928872C-E051-4D73-7824-8DFF6E9E694C}"/>
              </a:ext>
            </a:extLst>
          </p:cNvPr>
          <p:cNvSpPr>
            <a:spLocks noGrp="1"/>
          </p:cNvSpPr>
          <p:nvPr>
            <p:ph sz="half" idx="13"/>
          </p:nvPr>
        </p:nvSpPr>
        <p:spPr>
          <a:xfrm>
            <a:off x="4128500" y="1661108"/>
            <a:ext cx="3474720" cy="3722914"/>
          </a:xfrm>
        </p:spPr>
        <p:txBody>
          <a:bodyPr rIns="91440"/>
          <a:lstStyle/>
          <a:p>
            <a:pPr marL="0" indent="0">
              <a:buNone/>
            </a:pPr>
            <a:r>
              <a:rPr lang="en-US" sz="1800"/>
              <a:t>Refers to adding and subtracting within 20 and multiplying and dividing within 100.</a:t>
            </a:r>
          </a:p>
        </p:txBody>
      </p:sp>
      <p:sp>
        <p:nvSpPr>
          <p:cNvPr id="6" name="Content Placeholder 5">
            <a:extLst>
              <a:ext uri="{FF2B5EF4-FFF2-40B4-BE49-F238E27FC236}">
                <a16:creationId xmlns:a16="http://schemas.microsoft.com/office/drawing/2014/main" id="{56A697FA-D8D8-CF6A-37B3-3D6726BA64C8}"/>
              </a:ext>
            </a:extLst>
          </p:cNvPr>
          <p:cNvSpPr>
            <a:spLocks noGrp="1"/>
          </p:cNvSpPr>
          <p:nvPr>
            <p:ph sz="quarter" idx="16"/>
          </p:nvPr>
        </p:nvSpPr>
        <p:spPr>
          <a:xfrm>
            <a:off x="4119111" y="4690286"/>
            <a:ext cx="3483945" cy="731517"/>
          </a:xfrm>
        </p:spPr>
        <p:txBody>
          <a:bodyPr>
            <a:normAutofit/>
          </a:bodyPr>
          <a:lstStyle/>
          <a:p>
            <a:r>
              <a:rPr lang="en-US" sz="2400">
                <a:solidFill>
                  <a:schemeClr val="bg1"/>
                </a:solidFill>
              </a:rPr>
              <a:t>Basic Fact Fluency</a:t>
            </a:r>
          </a:p>
        </p:txBody>
      </p:sp>
      <p:sp>
        <p:nvSpPr>
          <p:cNvPr id="7" name="Content Placeholder 6">
            <a:extLst>
              <a:ext uri="{FF2B5EF4-FFF2-40B4-BE49-F238E27FC236}">
                <a16:creationId xmlns:a16="http://schemas.microsoft.com/office/drawing/2014/main" id="{E6E3C4A5-AF19-E62D-89AF-337D63A3F6D4}"/>
              </a:ext>
            </a:extLst>
          </p:cNvPr>
          <p:cNvSpPr>
            <a:spLocks noGrp="1"/>
          </p:cNvSpPr>
          <p:nvPr>
            <p:ph sz="half" idx="14"/>
          </p:nvPr>
        </p:nvSpPr>
        <p:spPr>
          <a:xfrm>
            <a:off x="8051997" y="1661108"/>
            <a:ext cx="3474720" cy="3722914"/>
          </a:xfrm>
        </p:spPr>
        <p:txBody>
          <a:bodyPr rIns="91440"/>
          <a:lstStyle/>
          <a:p>
            <a:pPr marL="0" lvl="0" indent="0">
              <a:spcBef>
                <a:spcPts val="0"/>
              </a:spcBef>
              <a:spcAft>
                <a:spcPts val="0"/>
              </a:spcAft>
              <a:buNone/>
            </a:pPr>
            <a:r>
              <a:rPr lang="en-US" sz="1800"/>
              <a:t>The ability to…</a:t>
            </a:r>
          </a:p>
          <a:p>
            <a:pPr marL="182880" lvl="1">
              <a:spcAft>
                <a:spcPts val="0"/>
              </a:spcAft>
              <a:buFont typeface="Wingdings" panose="05000000000000000000" pitchFamily="2" charset="2"/>
              <a:buChar char="Ø"/>
            </a:pPr>
            <a:r>
              <a:rPr lang="en-US" sz="1400"/>
              <a:t>apply procedures accurately, efficiently, and flexibly,</a:t>
            </a:r>
          </a:p>
          <a:p>
            <a:pPr marL="182880" lvl="1">
              <a:spcAft>
                <a:spcPts val="0"/>
              </a:spcAft>
              <a:buFont typeface="Wingdings" panose="05000000000000000000" pitchFamily="2" charset="2"/>
              <a:buChar char="Ø"/>
            </a:pPr>
            <a:r>
              <a:rPr lang="en-US" sz="1400"/>
              <a:t>transfer procedures to different problems and contexts,</a:t>
            </a:r>
          </a:p>
          <a:p>
            <a:pPr marL="182880" lvl="1">
              <a:spcAft>
                <a:spcPts val="0"/>
              </a:spcAft>
              <a:buFont typeface="Wingdings" panose="05000000000000000000" pitchFamily="2" charset="2"/>
              <a:buChar char="Ø"/>
            </a:pPr>
            <a:r>
              <a:rPr lang="en-US" sz="1400"/>
              <a:t>build or modify procedures from other procedures, and</a:t>
            </a:r>
          </a:p>
          <a:p>
            <a:pPr marL="182880" lvl="1">
              <a:spcAft>
                <a:spcPts val="0"/>
              </a:spcAft>
              <a:buFont typeface="Wingdings" panose="05000000000000000000" pitchFamily="2" charset="2"/>
              <a:buChar char="Ø"/>
            </a:pPr>
            <a:r>
              <a:rPr lang="en-US" sz="1400"/>
              <a:t>reason about the ways in which we use different strategies for different problems (NCTM, 2023).</a:t>
            </a:r>
          </a:p>
        </p:txBody>
      </p:sp>
      <p:sp>
        <p:nvSpPr>
          <p:cNvPr id="8" name="Content Placeholder 7">
            <a:extLst>
              <a:ext uri="{FF2B5EF4-FFF2-40B4-BE49-F238E27FC236}">
                <a16:creationId xmlns:a16="http://schemas.microsoft.com/office/drawing/2014/main" id="{265668DB-C57D-5688-A2DF-225901F992B8}"/>
              </a:ext>
            </a:extLst>
          </p:cNvPr>
          <p:cNvSpPr>
            <a:spLocks noGrp="1"/>
          </p:cNvSpPr>
          <p:nvPr>
            <p:ph sz="quarter" idx="17"/>
          </p:nvPr>
        </p:nvSpPr>
        <p:spPr>
          <a:xfrm>
            <a:off x="8042772" y="4690286"/>
            <a:ext cx="3483945" cy="731517"/>
          </a:xfrm>
        </p:spPr>
        <p:txBody>
          <a:bodyPr>
            <a:normAutofit fontScale="92500"/>
          </a:bodyPr>
          <a:lstStyle/>
          <a:p>
            <a:r>
              <a:rPr lang="en-US" sz="2400">
                <a:solidFill>
                  <a:schemeClr val="bg1"/>
                </a:solidFill>
              </a:rPr>
              <a:t>Procedural Fluency</a:t>
            </a:r>
          </a:p>
        </p:txBody>
      </p:sp>
      <p:sp>
        <p:nvSpPr>
          <p:cNvPr id="12" name="Oval 11">
            <a:extLst>
              <a:ext uri="{FF2B5EF4-FFF2-40B4-BE49-F238E27FC236}">
                <a16:creationId xmlns:a16="http://schemas.microsoft.com/office/drawing/2014/main" id="{618DE7DC-C3B3-1705-4916-15F22F88C2D4}"/>
              </a:ext>
              <a:ext uri="{C183D7F6-B498-43B3-948B-1728B52AA6E4}">
                <adec:decorative xmlns:adec="http://schemas.microsoft.com/office/drawing/2017/decorative" val="1"/>
              </a:ext>
            </a:extLst>
          </p:cNvPr>
          <p:cNvSpPr/>
          <p:nvPr/>
        </p:nvSpPr>
        <p:spPr>
          <a:xfrm>
            <a:off x="10650677" y="4785267"/>
            <a:ext cx="1122223" cy="1122223"/>
          </a:xfrm>
          <a:prstGeom prst="ellipse">
            <a:avLst/>
          </a:prstGeom>
          <a:blipFill rotWithShape="1">
            <a:blip r:embed="rId2"/>
            <a:srcRect/>
            <a:stretch>
              <a:fillRect l="-2000" r="-2000"/>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Slide Number Placeholder 8">
            <a:extLst>
              <a:ext uri="{FF2B5EF4-FFF2-40B4-BE49-F238E27FC236}">
                <a16:creationId xmlns:a16="http://schemas.microsoft.com/office/drawing/2014/main" id="{7111C67A-9A10-D1BE-872C-0839B59AE3DF}"/>
              </a:ext>
            </a:extLst>
          </p:cNvPr>
          <p:cNvSpPr>
            <a:spLocks noGrp="1"/>
          </p:cNvSpPr>
          <p:nvPr>
            <p:ph type="sldNum" sz="quarter" idx="12"/>
          </p:nvPr>
        </p:nvSpPr>
        <p:spPr/>
        <p:txBody>
          <a:bodyPr/>
          <a:lstStyle/>
          <a:p>
            <a:fld id="{A3D1C70C-36A2-44FC-A083-98959550CFF4}" type="slidenum">
              <a:rPr lang="en-US" smtClean="0"/>
              <a:t>7</a:t>
            </a:fld>
            <a:endParaRPr lang="en-US"/>
          </a:p>
        </p:txBody>
      </p:sp>
      <p:sp>
        <p:nvSpPr>
          <p:cNvPr id="13" name="Flowchart: Card 12">
            <a:extLst>
              <a:ext uri="{FF2B5EF4-FFF2-40B4-BE49-F238E27FC236}">
                <a16:creationId xmlns:a16="http://schemas.microsoft.com/office/drawing/2014/main" id="{5F14FB31-1058-D8CD-F8D4-793F52E64942}"/>
              </a:ext>
              <a:ext uri="{C183D7F6-B498-43B3-948B-1728B52AA6E4}">
                <adec:decorative xmlns:adec="http://schemas.microsoft.com/office/drawing/2017/decorative" val="1"/>
              </a:ext>
            </a:extLst>
          </p:cNvPr>
          <p:cNvSpPr/>
          <p:nvPr/>
        </p:nvSpPr>
        <p:spPr>
          <a:xfrm>
            <a:off x="6716842" y="4846837"/>
            <a:ext cx="1149932" cy="1149932"/>
          </a:xfrm>
          <a:prstGeom prst="flowChartPunchedCard">
            <a:avLst/>
          </a:prstGeom>
          <a:blipFill rotWithShape="1">
            <a:blip r:embed="rId3"/>
            <a:srcRect/>
            <a:stretch>
              <a:fillRect l="-28000" r="-28000"/>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Flowchart: Document 13">
            <a:extLst>
              <a:ext uri="{FF2B5EF4-FFF2-40B4-BE49-F238E27FC236}">
                <a16:creationId xmlns:a16="http://schemas.microsoft.com/office/drawing/2014/main" id="{E4C94E4F-EDD0-F25B-DC4B-9AF4C565FAA9}"/>
              </a:ext>
              <a:ext uri="{C183D7F6-B498-43B3-948B-1728B52AA6E4}">
                <adec:decorative xmlns:adec="http://schemas.microsoft.com/office/drawing/2017/decorative" val="1"/>
              </a:ext>
            </a:extLst>
          </p:cNvPr>
          <p:cNvSpPr/>
          <p:nvPr/>
        </p:nvSpPr>
        <p:spPr>
          <a:xfrm>
            <a:off x="2535683" y="4834137"/>
            <a:ext cx="1149932" cy="1149932"/>
          </a:xfrm>
          <a:prstGeom prst="flowChartDocument">
            <a:avLst/>
          </a:prstGeom>
          <a:blipFill rotWithShape="1">
            <a:blip r:embed="rId4"/>
            <a:srcRect/>
            <a:stretch>
              <a:fillRect l="-7000" r="-7000"/>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52998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D639-72E4-05B2-6845-64E1C42172A0}"/>
              </a:ext>
            </a:extLst>
          </p:cNvPr>
          <p:cNvSpPr>
            <a:spLocks noGrp="1"/>
          </p:cNvSpPr>
          <p:nvPr>
            <p:ph type="title"/>
          </p:nvPr>
        </p:nvSpPr>
        <p:spPr/>
        <p:txBody>
          <a:bodyPr/>
          <a:lstStyle/>
          <a:p>
            <a:r>
              <a:rPr lang="en-US"/>
              <a:t>Procedural Fluency (1)</a:t>
            </a:r>
          </a:p>
        </p:txBody>
      </p:sp>
      <p:sp>
        <p:nvSpPr>
          <p:cNvPr id="3" name="Text Placeholder 2">
            <a:extLst>
              <a:ext uri="{FF2B5EF4-FFF2-40B4-BE49-F238E27FC236}">
                <a16:creationId xmlns:a16="http://schemas.microsoft.com/office/drawing/2014/main" id="{FCD0C422-760D-50DD-5F64-12361D9915F1}"/>
              </a:ext>
            </a:extLst>
          </p:cNvPr>
          <p:cNvSpPr>
            <a:spLocks noGrp="1"/>
          </p:cNvSpPr>
          <p:nvPr>
            <p:ph type="body" sz="quarter" idx="11"/>
          </p:nvPr>
        </p:nvSpPr>
        <p:spPr/>
        <p:txBody>
          <a:bodyPr vert="horz" lIns="91440" tIns="45720" rIns="822960" bIns="45720" rtlCol="0" anchor="t">
            <a:normAutofit fontScale="77500" lnSpcReduction="20000"/>
          </a:bodyPr>
          <a:lstStyle/>
          <a:p>
            <a:pPr marL="0" indent="0">
              <a:buNone/>
            </a:pPr>
            <a:r>
              <a:rPr lang="en-US">
                <a:latin typeface="Palatino Linotype"/>
              </a:rPr>
              <a:t>National Council of Teachers of Mathematics (NCTM) Position… </a:t>
            </a:r>
          </a:p>
          <a:p>
            <a:pPr marL="0" indent="0">
              <a:lnSpc>
                <a:spcPct val="120000"/>
              </a:lnSpc>
              <a:buNone/>
            </a:pPr>
            <a:r>
              <a:rPr lang="en-US">
                <a:latin typeface="Palatino Linotype"/>
              </a:rPr>
              <a:t>“Procedural fluency is an essential component of equitable teaching and is necessary to developing mathematical proficiency and mathematical agency. Each and every student must have access to teaching that connects concepts to procedures, explicitly develops a reasonable repertoire of strategies and algorithms, provides substantial opportunities for students to learn to choose from among the strategies and algorithms in their repertoire, and implements assessment practices that attend to all components of fluency” (NCTM, 2023)</a:t>
            </a:r>
          </a:p>
        </p:txBody>
      </p:sp>
      <p:sp>
        <p:nvSpPr>
          <p:cNvPr id="4" name="Slide Number Placeholder 3">
            <a:extLst>
              <a:ext uri="{FF2B5EF4-FFF2-40B4-BE49-F238E27FC236}">
                <a16:creationId xmlns:a16="http://schemas.microsoft.com/office/drawing/2014/main" id="{E3201E25-F725-1F17-133A-9A72B52B3702}"/>
              </a:ext>
            </a:extLst>
          </p:cNvPr>
          <p:cNvSpPr>
            <a:spLocks noGrp="1"/>
          </p:cNvSpPr>
          <p:nvPr>
            <p:ph type="sldNum" sz="quarter" idx="10"/>
          </p:nvPr>
        </p:nvSpPr>
        <p:spPr/>
        <p:txBody>
          <a:bodyPr/>
          <a:lstStyle/>
          <a:p>
            <a:fld id="{A3D1C70C-36A2-44FC-A083-98959550CFF4}" type="slidenum">
              <a:rPr lang="en-US" smtClean="0"/>
              <a:pPr/>
              <a:t>8</a:t>
            </a:fld>
            <a:endParaRPr lang="en-US"/>
          </a:p>
        </p:txBody>
      </p:sp>
    </p:spTree>
    <p:extLst>
      <p:ext uri="{BB962C8B-B14F-4D97-AF65-F5344CB8AC3E}">
        <p14:creationId xmlns:p14="http://schemas.microsoft.com/office/powerpoint/2010/main" val="2758456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0F257-3F90-EBE3-8FB2-9D246C938CAA}"/>
              </a:ext>
            </a:extLst>
          </p:cNvPr>
          <p:cNvSpPr>
            <a:spLocks noGrp="1"/>
          </p:cNvSpPr>
          <p:nvPr>
            <p:ph type="title"/>
          </p:nvPr>
        </p:nvSpPr>
        <p:spPr/>
        <p:txBody>
          <a:bodyPr/>
          <a:lstStyle/>
          <a:p>
            <a:r>
              <a:rPr lang="en-US"/>
              <a:t>Procedural Fluency (2)</a:t>
            </a:r>
          </a:p>
        </p:txBody>
      </p:sp>
      <p:sp>
        <p:nvSpPr>
          <p:cNvPr id="3" name="Content Placeholder 2">
            <a:extLst>
              <a:ext uri="{FF2B5EF4-FFF2-40B4-BE49-F238E27FC236}">
                <a16:creationId xmlns:a16="http://schemas.microsoft.com/office/drawing/2014/main" id="{15607FB3-54AC-4B9B-4DAC-7DAC2DC0CAF5}"/>
              </a:ext>
            </a:extLst>
          </p:cNvPr>
          <p:cNvSpPr>
            <a:spLocks noGrp="1"/>
          </p:cNvSpPr>
          <p:nvPr>
            <p:ph sz="quarter" idx="11"/>
          </p:nvPr>
        </p:nvSpPr>
        <p:spPr>
          <a:xfrm>
            <a:off x="3781064" y="1355530"/>
            <a:ext cx="2194560" cy="2194560"/>
          </a:xfrm>
        </p:spPr>
        <p:txBody>
          <a:bodyPr rIns="91440">
            <a:noAutofit/>
          </a:bodyPr>
          <a:lstStyle/>
          <a:p>
            <a:pPr lvl="0" algn="ctr">
              <a:spcBef>
                <a:spcPts val="1800"/>
              </a:spcBef>
              <a:spcAft>
                <a:spcPts val="600"/>
              </a:spcAft>
            </a:pPr>
            <a:r>
              <a:rPr lang="en-US" sz="1800" b="1">
                <a:solidFill>
                  <a:schemeClr val="bg1"/>
                </a:solidFill>
              </a:rPr>
              <a:t>Conceptual Understanding </a:t>
            </a:r>
            <a:br>
              <a:rPr lang="en-US" sz="1800" b="1">
                <a:solidFill>
                  <a:schemeClr val="bg1"/>
                </a:solidFill>
              </a:rPr>
            </a:br>
            <a:r>
              <a:rPr lang="en-US" sz="1800">
                <a:solidFill>
                  <a:schemeClr val="bg1"/>
                </a:solidFill>
              </a:rPr>
              <a:t>must precede and coincide with instruction on procedures.</a:t>
            </a:r>
          </a:p>
        </p:txBody>
      </p:sp>
      <p:sp>
        <p:nvSpPr>
          <p:cNvPr id="4" name="Content Placeholder 3">
            <a:extLst>
              <a:ext uri="{FF2B5EF4-FFF2-40B4-BE49-F238E27FC236}">
                <a16:creationId xmlns:a16="http://schemas.microsoft.com/office/drawing/2014/main" id="{5E32EB66-5EEA-E19C-A032-367A9E8E8A0A}"/>
              </a:ext>
            </a:extLst>
          </p:cNvPr>
          <p:cNvSpPr>
            <a:spLocks noGrp="1"/>
          </p:cNvSpPr>
          <p:nvPr>
            <p:ph sz="quarter" idx="12"/>
          </p:nvPr>
        </p:nvSpPr>
        <p:spPr>
          <a:xfrm>
            <a:off x="6164039" y="1358158"/>
            <a:ext cx="2194560" cy="2194560"/>
          </a:xfrm>
        </p:spPr>
        <p:txBody>
          <a:bodyPr rIns="91440">
            <a:noAutofit/>
          </a:bodyPr>
          <a:lstStyle/>
          <a:p>
            <a:pPr lvl="0" algn="ctr"/>
            <a:r>
              <a:rPr lang="en-US" sz="1800" b="1">
                <a:solidFill>
                  <a:schemeClr val="bg1"/>
                </a:solidFill>
              </a:rPr>
              <a:t>Strategies </a:t>
            </a:r>
            <a:r>
              <a:rPr lang="en-US" sz="1800">
                <a:solidFill>
                  <a:schemeClr val="bg1"/>
                </a:solidFill>
              </a:rPr>
              <a:t>Procedural fluency requires having a repertoire of strategies.</a:t>
            </a:r>
          </a:p>
        </p:txBody>
      </p:sp>
      <p:sp>
        <p:nvSpPr>
          <p:cNvPr id="5" name="Content Placeholder 4">
            <a:extLst>
              <a:ext uri="{FF2B5EF4-FFF2-40B4-BE49-F238E27FC236}">
                <a16:creationId xmlns:a16="http://schemas.microsoft.com/office/drawing/2014/main" id="{8F465322-8714-FDD0-F543-B0D3E0372F43}"/>
              </a:ext>
            </a:extLst>
          </p:cNvPr>
          <p:cNvSpPr>
            <a:spLocks noGrp="1"/>
          </p:cNvSpPr>
          <p:nvPr>
            <p:ph sz="quarter" idx="13"/>
          </p:nvPr>
        </p:nvSpPr>
        <p:spPr>
          <a:xfrm>
            <a:off x="3807013" y="3704942"/>
            <a:ext cx="2194560" cy="2194560"/>
          </a:xfrm>
        </p:spPr>
        <p:txBody>
          <a:bodyPr rIns="91440">
            <a:normAutofit/>
          </a:bodyPr>
          <a:lstStyle/>
          <a:p>
            <a:pPr lvl="0" algn="ctr"/>
            <a:r>
              <a:rPr lang="en-US" sz="1800" b="1">
                <a:solidFill>
                  <a:schemeClr val="bg1"/>
                </a:solidFill>
              </a:rPr>
              <a:t>Basic Facts </a:t>
            </a:r>
            <a:br>
              <a:rPr lang="en-US" sz="1800" b="1">
                <a:solidFill>
                  <a:schemeClr val="bg1"/>
                </a:solidFill>
              </a:rPr>
            </a:br>
            <a:r>
              <a:rPr lang="en-US" sz="1800">
                <a:solidFill>
                  <a:schemeClr val="bg1"/>
                </a:solidFill>
              </a:rPr>
              <a:t>Should be taught using number relationships and reasoning, not memorization.</a:t>
            </a:r>
          </a:p>
        </p:txBody>
      </p:sp>
      <p:sp>
        <p:nvSpPr>
          <p:cNvPr id="6" name="Content Placeholder 5">
            <a:extLst>
              <a:ext uri="{FF2B5EF4-FFF2-40B4-BE49-F238E27FC236}">
                <a16:creationId xmlns:a16="http://schemas.microsoft.com/office/drawing/2014/main" id="{C9EE3AD6-40BA-5A88-6D93-44BAB4F254FF}"/>
              </a:ext>
            </a:extLst>
          </p:cNvPr>
          <p:cNvSpPr>
            <a:spLocks noGrp="1"/>
          </p:cNvSpPr>
          <p:nvPr>
            <p:ph sz="quarter" idx="14"/>
          </p:nvPr>
        </p:nvSpPr>
        <p:spPr>
          <a:xfrm>
            <a:off x="6212893" y="3704941"/>
            <a:ext cx="2194560" cy="2194560"/>
          </a:xfrm>
        </p:spPr>
        <p:txBody>
          <a:bodyPr rIns="91440">
            <a:normAutofit/>
          </a:bodyPr>
          <a:lstStyle/>
          <a:p>
            <a:pPr lvl="0" algn="ctr"/>
            <a:r>
              <a:rPr lang="en-US" sz="1800">
                <a:solidFill>
                  <a:schemeClr val="bg1"/>
                </a:solidFill>
              </a:rPr>
              <a:t>Assessing</a:t>
            </a:r>
            <a:br>
              <a:rPr lang="en-US" sz="1800">
                <a:solidFill>
                  <a:schemeClr val="bg1"/>
                </a:solidFill>
              </a:rPr>
            </a:br>
            <a:r>
              <a:rPr lang="en-US" sz="1800">
                <a:solidFill>
                  <a:schemeClr val="bg1"/>
                </a:solidFill>
              </a:rPr>
              <a:t>Must attend to efficiency and flexibility, not just accuracy and never speed.</a:t>
            </a:r>
          </a:p>
        </p:txBody>
      </p:sp>
      <p:sp>
        <p:nvSpPr>
          <p:cNvPr id="7" name="Text Placeholder 6">
            <a:extLst>
              <a:ext uri="{FF2B5EF4-FFF2-40B4-BE49-F238E27FC236}">
                <a16:creationId xmlns:a16="http://schemas.microsoft.com/office/drawing/2014/main" id="{5CB54976-8513-F56B-A9DC-DD4114A3075F}"/>
              </a:ext>
            </a:extLst>
          </p:cNvPr>
          <p:cNvSpPr>
            <a:spLocks noGrp="1"/>
          </p:cNvSpPr>
          <p:nvPr>
            <p:ph type="body" sz="quarter" idx="15"/>
          </p:nvPr>
        </p:nvSpPr>
        <p:spPr/>
        <p:txBody>
          <a:bodyPr>
            <a:normAutofit/>
          </a:bodyPr>
          <a:lstStyle/>
          <a:p>
            <a:r>
              <a:rPr lang="en-US">
                <a:hlinkClick r:id="rId2"/>
              </a:rPr>
              <a:t>NCTM, 2023</a:t>
            </a:r>
            <a:endParaRPr lang="en-US"/>
          </a:p>
        </p:txBody>
      </p:sp>
      <p:sp>
        <p:nvSpPr>
          <p:cNvPr id="8" name="Slide Number Placeholder 7">
            <a:extLst>
              <a:ext uri="{FF2B5EF4-FFF2-40B4-BE49-F238E27FC236}">
                <a16:creationId xmlns:a16="http://schemas.microsoft.com/office/drawing/2014/main" id="{6AA171F8-41C3-59E1-668C-4F94F8A559DD}"/>
              </a:ext>
            </a:extLst>
          </p:cNvPr>
          <p:cNvSpPr>
            <a:spLocks noGrp="1"/>
          </p:cNvSpPr>
          <p:nvPr>
            <p:ph type="sldNum" sz="quarter" idx="10"/>
          </p:nvPr>
        </p:nvSpPr>
        <p:spPr/>
        <p:txBody>
          <a:bodyPr/>
          <a:lstStyle/>
          <a:p>
            <a:fld id="{A3D1C70C-36A2-44FC-A083-98959550CFF4}" type="slidenum">
              <a:rPr lang="en-US" smtClean="0"/>
              <a:pPr/>
              <a:t>9</a:t>
            </a:fld>
            <a:endParaRPr lang="en-US"/>
          </a:p>
        </p:txBody>
      </p:sp>
    </p:spTree>
    <p:extLst>
      <p:ext uri="{BB962C8B-B14F-4D97-AF65-F5344CB8AC3E}">
        <p14:creationId xmlns:p14="http://schemas.microsoft.com/office/powerpoint/2010/main" val="1439579003"/>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20F40264-73D6-4105-B881-645A45A081C3}"/>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634D36E1-37D0-4298-84CE-C27C23AC1373}"/>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829227BB-DBB3-41CC-9F3B-F1B3E57050F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NJDOE_0923 (1)</Template>
  <TotalTime>0</TotalTime>
  <Words>3294</Words>
  <Application>Microsoft Office PowerPoint</Application>
  <PresentationFormat>Widescreen</PresentationFormat>
  <Paragraphs>617</Paragraphs>
  <Slides>53</Slides>
  <Notes>36</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53</vt:i4>
      </vt:variant>
    </vt:vector>
  </HeadingPairs>
  <TitlesOfParts>
    <vt:vector size="61" baseType="lpstr">
      <vt:lpstr>Aptos</vt:lpstr>
      <vt:lpstr>Arial</vt:lpstr>
      <vt:lpstr>Calibri</vt:lpstr>
      <vt:lpstr>Palatino Linotype</vt:lpstr>
      <vt:lpstr>Wingdings</vt:lpstr>
      <vt:lpstr>NDJOE_Main</vt:lpstr>
      <vt:lpstr>NJDOE_TitleSlide</vt:lpstr>
      <vt:lpstr>NJDOE_SectionTitle</vt:lpstr>
      <vt:lpstr>Early Mathematics  Facts Fluency across the P-3 Continuum</vt:lpstr>
      <vt:lpstr>Introduction</vt:lpstr>
      <vt:lpstr>Agenda</vt:lpstr>
      <vt:lpstr>What’s the Goal? (1)</vt:lpstr>
      <vt:lpstr>What’s the Goal (2)</vt:lpstr>
      <vt:lpstr>NJSLS-Mathematics</vt:lpstr>
      <vt:lpstr>What the research says…</vt:lpstr>
      <vt:lpstr>Procedural Fluency (1)</vt:lpstr>
      <vt:lpstr>Procedural Fluency (2)</vt:lpstr>
      <vt:lpstr>Procedural Fluency (3)</vt:lpstr>
      <vt:lpstr>Procedural Fluency (3)</vt:lpstr>
      <vt:lpstr>Procedural Fluency (4)</vt:lpstr>
      <vt:lpstr>Text Version: Procedural Fluency</vt:lpstr>
      <vt:lpstr>Flexibility (1)</vt:lpstr>
      <vt:lpstr>Flexibility (2)</vt:lpstr>
      <vt:lpstr>Phase 1: Counting</vt:lpstr>
      <vt:lpstr>Phase 2: Deriving</vt:lpstr>
      <vt:lpstr>The Development of Mathematical Reasoning</vt:lpstr>
      <vt:lpstr>Text Version: Development of Mathematical Reasoning</vt:lpstr>
      <vt:lpstr>Basic Addition Facts (1)</vt:lpstr>
      <vt:lpstr>Basic Addition Facts (2)</vt:lpstr>
      <vt:lpstr>Text Version: Basic Addition Facts (2)</vt:lpstr>
      <vt:lpstr>Basic Addition Facts (3)</vt:lpstr>
      <vt:lpstr>Text Version: Basic Addition Facts (3)</vt:lpstr>
      <vt:lpstr>Basic Addition Facts (4)</vt:lpstr>
      <vt:lpstr>Text Version: Basic Addition Facts (4)</vt:lpstr>
      <vt:lpstr>Strategies </vt:lpstr>
      <vt:lpstr>Strategies (2)</vt:lpstr>
      <vt:lpstr>Strategies (3)</vt:lpstr>
      <vt:lpstr>Strategies (4)</vt:lpstr>
      <vt:lpstr>Strategies (5)</vt:lpstr>
      <vt:lpstr>Strategies (6)</vt:lpstr>
      <vt:lpstr>Strategies (7)</vt:lpstr>
      <vt:lpstr>Strategies (8)</vt:lpstr>
      <vt:lpstr>Moving into Additive Thinking</vt:lpstr>
      <vt:lpstr>Text Version: Moving into Additive Thinking</vt:lpstr>
      <vt:lpstr>Additive Thinking</vt:lpstr>
      <vt:lpstr>Fluency Actions-Future Impact</vt:lpstr>
      <vt:lpstr>Text Version: Fluency Actions-Future Impact</vt:lpstr>
      <vt:lpstr>Assessment</vt:lpstr>
      <vt:lpstr>Partial Text Version: Addition Running Record Sheet</vt:lpstr>
      <vt:lpstr>Running Records (1)</vt:lpstr>
      <vt:lpstr>Partial Text Version: Running Records (1)</vt:lpstr>
      <vt:lpstr>Running Records (2)</vt:lpstr>
      <vt:lpstr>Two Color Probe</vt:lpstr>
      <vt:lpstr>Text Version: Math Test Sheet </vt:lpstr>
      <vt:lpstr>Assessment (2)</vt:lpstr>
      <vt:lpstr>Text Version: Progression of Addition Step Diagram</vt:lpstr>
      <vt:lpstr>Text Version: Progression of Addition Step Diagram</vt:lpstr>
      <vt:lpstr>Conclusion</vt:lpstr>
      <vt:lpstr>References</vt:lpstr>
      <vt:lpstr>Follow Us on Social Media</vt:lpstr>
      <vt:lpstr>Thank You!</vt:lpstr>
    </vt:vector>
  </TitlesOfParts>
  <Company>NJ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Presentation Title Here</dc:title>
  <dc:creator>Harding, Melanie</dc:creator>
  <cp:lastModifiedBy>Thomas, Elizabeth</cp:lastModifiedBy>
  <cp:revision>1</cp:revision>
  <dcterms:created xsi:type="dcterms:W3CDTF">2023-10-23T16:32:39Z</dcterms:created>
  <dcterms:modified xsi:type="dcterms:W3CDTF">2025-06-13T18:44:43Z</dcterms:modified>
</cp:coreProperties>
</file>